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70" r:id="rId2"/>
    <p:sldId id="287" r:id="rId3"/>
    <p:sldId id="271" r:id="rId4"/>
    <p:sldId id="286" r:id="rId5"/>
    <p:sldId id="285" r:id="rId6"/>
    <p:sldId id="288" r:id="rId7"/>
    <p:sldId id="284" r:id="rId8"/>
    <p:sldId id="283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  <a:srgbClr val="35956E"/>
    <a:srgbClr val="25694D"/>
    <a:srgbClr val="543282"/>
    <a:srgbClr val="A2129B"/>
    <a:srgbClr val="9999FF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76" autoAdjust="0"/>
  </p:normalViewPr>
  <p:slideViewPr>
    <p:cSldViewPr>
      <p:cViewPr>
        <p:scale>
          <a:sx n="70" d="100"/>
          <a:sy n="70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944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91DD4-D46C-4168-B828-21BCC3391282}" type="datetimeFigureOut">
              <a:rPr lang="es-CO" smtClean="0"/>
              <a:pPr/>
              <a:t>30/08/2017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2259-B09D-4D1F-92D7-2ACC7AAEA41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68881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854BEA-2350-46B3-BB71-7B3B0019AE63}" type="datetimeFigureOut">
              <a:rPr lang="es-ES"/>
              <a:pPr>
                <a:defRPr/>
              </a:pPr>
              <a:t>30/08/2017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728321-F8A1-4907-8ABB-D2DABB87910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65824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D56BD-A8D8-412D-965F-356E52C5A96A}" type="datetimeFigureOut">
              <a:rPr lang="es-ES" smtClean="0"/>
              <a:pPr/>
              <a:t>30/08/2017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F4BE8E-5D77-4576-9C0E-0598EF6B021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850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D56BD-A8D8-412D-965F-356E52C5A96A}" type="datetimeFigureOut">
              <a:rPr lang="es-ES" smtClean="0"/>
              <a:pPr/>
              <a:t>30/08/2017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F4BE8E-5D77-4576-9C0E-0598EF6B021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26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8D56BD-A8D8-412D-965F-356E52C5A96A}" type="datetimeFigureOut">
              <a:rPr lang="es-ES" smtClean="0"/>
              <a:pPr/>
              <a:t>30/08/2017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9F4BE8E-5D77-4576-9C0E-0598EF6B021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771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610" descr="escudo"/>
          <p:cNvPicPr>
            <a:picLocks noChangeAspect="1" noChangeArrowheads="1"/>
          </p:cNvPicPr>
          <p:nvPr userDrawn="1"/>
        </p:nvPicPr>
        <p:blipFill>
          <a:blip r:embed="rId6"/>
          <a:srcRect b="4811"/>
          <a:stretch>
            <a:fillRect/>
          </a:stretch>
        </p:blipFill>
        <p:spPr bwMode="auto">
          <a:xfrm>
            <a:off x="82881" y="6290570"/>
            <a:ext cx="53610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Imagen 15"/>
          <p:cNvPicPr>
            <a:picLocks noChangeAspect="1"/>
          </p:cNvPicPr>
          <p:nvPr userDrawn="1"/>
        </p:nvPicPr>
        <p:blipFill>
          <a:blip r:embed="rId7"/>
          <a:srcRect l="19376"/>
          <a:stretch>
            <a:fillRect/>
          </a:stretch>
        </p:blipFill>
        <p:spPr bwMode="auto">
          <a:xfrm>
            <a:off x="35496" y="0"/>
            <a:ext cx="936104" cy="683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reeform 7"/>
          <p:cNvSpPr>
            <a:spLocks noChangeArrowheads="1"/>
          </p:cNvSpPr>
          <p:nvPr userDrawn="1"/>
        </p:nvSpPr>
        <p:spPr bwMode="auto">
          <a:xfrm>
            <a:off x="1" y="1"/>
            <a:ext cx="539552" cy="4293096"/>
          </a:xfrm>
          <a:custGeom>
            <a:avLst/>
            <a:gdLst>
              <a:gd name="T0" fmla="*/ 0 w 478"/>
              <a:gd name="T1" fmla="*/ 0 h 2913"/>
              <a:gd name="T2" fmla="*/ 478 w 478"/>
              <a:gd name="T3" fmla="*/ 2913 h 2913"/>
            </a:gdLst>
            <a:ahLst/>
            <a:cxnLst/>
            <a:rect l="T0" t="T1" r="T2" b="T3"/>
            <a:pathLst>
              <a:path w="478" h="2913">
                <a:moveTo>
                  <a:pt x="478" y="0"/>
                </a:moveTo>
                <a:lnTo>
                  <a:pt x="318" y="0"/>
                </a:lnTo>
                <a:lnTo>
                  <a:pt x="0" y="1938"/>
                </a:lnTo>
                <a:lnTo>
                  <a:pt x="0" y="2913"/>
                </a:lnTo>
                <a:lnTo>
                  <a:pt x="478" y="0"/>
                </a:lnTo>
                <a:close/>
              </a:path>
            </a:pathLst>
          </a:cu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7" name="36 Rectángulo"/>
          <p:cNvSpPr/>
          <p:nvPr/>
        </p:nvSpPr>
        <p:spPr bwMode="invGray">
          <a:xfrm>
            <a:off x="9024940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727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401" y="1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4125" y="1"/>
            <a:ext cx="7939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380576" y="6290570"/>
            <a:ext cx="1616559" cy="540000"/>
          </a:xfrm>
          <a:prstGeom prst="rect">
            <a:avLst/>
          </a:prstGeom>
        </p:spPr>
      </p:pic>
      <p:pic>
        <p:nvPicPr>
          <p:cNvPr id="19" name="Imagen 12" descr="logo gobernacion guaviar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375" y="6318000"/>
            <a:ext cx="82285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" descr="D:\Alcaldia\PSD\Guaviare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325" y="6290570"/>
            <a:ext cx="51170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052736"/>
            <a:ext cx="7772400" cy="2387600"/>
          </a:xfrm>
        </p:spPr>
        <p:txBody>
          <a:bodyPr/>
          <a:lstStyle/>
          <a:p>
            <a:r>
              <a:rPr lang="es-CO" sz="2800" dirty="0" smtClean="0"/>
              <a:t>DIÁLOGO SOCIAL E INSTITUCIONAL SOBRE EL MODELO DE OCUPACIÓN Y DESARROLLO SOSTENIBLE DEL DEPARTAMENTO DEL GUAVIARE EN EL MARCO DE LA IMPLEMENTACIÓN DE LOS ACUERDOS DE PAZ</a:t>
            </a:r>
            <a:endParaRPr lang="es-CO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858000" cy="1800200"/>
          </a:xfrm>
        </p:spPr>
        <p:txBody>
          <a:bodyPr/>
          <a:lstStyle/>
          <a:p>
            <a:r>
              <a:rPr lang="es-CO" dirty="0" smtClean="0"/>
              <a:t>SITUACIÓN DE USO, OCUPACIÓN Y TENENCIA SAN JOSÉ DEL GUAVIARE</a:t>
            </a:r>
          </a:p>
          <a:p>
            <a:endParaRPr lang="es-CO" dirty="0"/>
          </a:p>
          <a:p>
            <a:r>
              <a:rPr lang="es-CO" dirty="0" smtClean="0"/>
              <a:t>30 de agosto de 2017</a:t>
            </a:r>
          </a:p>
          <a:p>
            <a:r>
              <a:rPr lang="es-CO" dirty="0" smtClean="0"/>
              <a:t> </a:t>
            </a:r>
            <a:endParaRPr lang="es-CO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81005" y="6160956"/>
            <a:ext cx="52439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smtClean="0">
                <a:effectLst/>
                <a:latin typeface="arial" panose="020B0604020202020204" pitchFamily="34" charset="0"/>
              </a:rPr>
              <a:t>Red de centros poblados urbanos - CP: Puerto Cachicamo, </a:t>
            </a:r>
            <a:r>
              <a:rPr lang="es-ES" sz="11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Puerto Nuevo, </a:t>
            </a:r>
            <a:r>
              <a:rPr lang="es-ES" sz="1100" dirty="0" smtClean="0">
                <a:effectLst/>
                <a:latin typeface="arial" panose="020B0604020202020204" pitchFamily="34" charset="0"/>
              </a:rPr>
              <a:t>La Carpa, El Capricho, </a:t>
            </a:r>
            <a:r>
              <a:rPr lang="es-ES" sz="11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San Francisco, </a:t>
            </a:r>
            <a:r>
              <a:rPr lang="es-ES" sz="1100" dirty="0" smtClean="0">
                <a:effectLst/>
                <a:latin typeface="arial" panose="020B0604020202020204" pitchFamily="34" charset="0"/>
              </a:rPr>
              <a:t>El Boquerón, Charras, y </a:t>
            </a:r>
            <a:r>
              <a:rPr lang="es-ES" sz="11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Tomachipan</a:t>
            </a:r>
            <a:r>
              <a:rPr lang="es-ES" sz="11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Mas 18 CP rurales.</a:t>
            </a:r>
            <a:endParaRPr lang="es-ES" sz="1100" dirty="0"/>
          </a:p>
        </p:txBody>
      </p:sp>
      <p:sp>
        <p:nvSpPr>
          <p:cNvPr id="34" name="Título 1"/>
          <p:cNvSpPr txBox="1">
            <a:spLocks/>
          </p:cNvSpPr>
          <p:nvPr/>
        </p:nvSpPr>
        <p:spPr>
          <a:xfrm>
            <a:off x="1950653" y="237641"/>
            <a:ext cx="6504007" cy="755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latin typeface="Arial" pitchFamily="34" charset="0"/>
                <a:cs typeface="Arial" pitchFamily="34" charset="0"/>
              </a:rPr>
              <a:t>MODELO DE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OCUPACIÓN SAN JOSÉ 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r>
              <a:rPr lang="es-CO" sz="2400" dirty="0" smtClean="0">
                <a:latin typeface="Arial" pitchFamily="34" charset="0"/>
                <a:ea typeface="+mn-ea"/>
                <a:cs typeface="Arial" pitchFamily="34" charset="0"/>
              </a:rPr>
              <a:t>DESDE </a:t>
            </a:r>
            <a:r>
              <a:rPr lang="es-CO" sz="2400" dirty="0">
                <a:latin typeface="Arial" pitchFamily="34" charset="0"/>
                <a:ea typeface="+mn-ea"/>
                <a:cs typeface="Arial" pitchFamily="34" charset="0"/>
              </a:rPr>
              <a:t>LA PERSPECTIVA URBANO RURAL</a:t>
            </a:r>
          </a:p>
        </p:txBody>
      </p:sp>
      <p:sp>
        <p:nvSpPr>
          <p:cNvPr id="35" name="Título 1"/>
          <p:cNvSpPr txBox="1">
            <a:spLocks/>
          </p:cNvSpPr>
          <p:nvPr/>
        </p:nvSpPr>
        <p:spPr>
          <a:xfrm>
            <a:off x="2025650" y="234517"/>
            <a:ext cx="5509683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2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578796" y="6363577"/>
            <a:ext cx="166333" cy="1949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/>
          <p:cNvSpPr>
            <a:spLocks noChangeAspect="1"/>
          </p:cNvSpPr>
          <p:nvPr/>
        </p:nvSpPr>
        <p:spPr>
          <a:xfrm>
            <a:off x="484646" y="5743392"/>
            <a:ext cx="358846" cy="360000"/>
          </a:xfrm>
          <a:prstGeom prst="ellips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Elipse 45"/>
          <p:cNvSpPr>
            <a:spLocks noChangeAspect="1"/>
          </p:cNvSpPr>
          <p:nvPr/>
        </p:nvSpPr>
        <p:spPr>
          <a:xfrm rot="20472700">
            <a:off x="482233" y="5484922"/>
            <a:ext cx="525792" cy="7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484646" y="4698105"/>
            <a:ext cx="624254" cy="6154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1142650" y="4879063"/>
            <a:ext cx="35019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effectLst/>
                <a:latin typeface="arial" panose="020B0604020202020204" pitchFamily="34" charset="0"/>
              </a:rPr>
              <a:t>Centros Urbanos Bogotá  - Villavicencio</a:t>
            </a:r>
            <a:endParaRPr lang="es-ES" sz="1300" dirty="0"/>
          </a:p>
        </p:txBody>
      </p:sp>
      <p:sp>
        <p:nvSpPr>
          <p:cNvPr id="49" name="Rectángulo 48"/>
          <p:cNvSpPr/>
          <p:nvPr/>
        </p:nvSpPr>
        <p:spPr>
          <a:xfrm>
            <a:off x="1107923" y="5373625"/>
            <a:ext cx="87483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latin typeface="arial" panose="020B0604020202020204" pitchFamily="34" charset="0"/>
              </a:rPr>
              <a:t>Centros Urbanos Sur del Meta</a:t>
            </a:r>
            <a:endParaRPr lang="es-ES" sz="1300" dirty="0"/>
          </a:p>
        </p:txBody>
      </p:sp>
      <p:sp>
        <p:nvSpPr>
          <p:cNvPr id="50" name="Rectángulo 49"/>
          <p:cNvSpPr/>
          <p:nvPr/>
        </p:nvSpPr>
        <p:spPr>
          <a:xfrm>
            <a:off x="1142650" y="5712191"/>
            <a:ext cx="31226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latin typeface="arial" panose="020B0604020202020204" pitchFamily="34" charset="0"/>
              </a:rPr>
              <a:t>Centros Urbanos Guaviare</a:t>
            </a:r>
            <a:endParaRPr lang="es-ES" sz="1300" dirty="0"/>
          </a:p>
        </p:txBody>
      </p:sp>
      <p:sp>
        <p:nvSpPr>
          <p:cNvPr id="51" name="Elipse 50"/>
          <p:cNvSpPr/>
          <p:nvPr/>
        </p:nvSpPr>
        <p:spPr>
          <a:xfrm>
            <a:off x="628317" y="5892940"/>
            <a:ext cx="74295" cy="8001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605851" y="464169"/>
            <a:ext cx="8540188" cy="5760000"/>
            <a:chOff x="413969" y="444236"/>
            <a:chExt cx="8568666" cy="5760000"/>
          </a:xfrm>
        </p:grpSpPr>
        <p:sp>
          <p:nvSpPr>
            <p:cNvPr id="3" name="Forma libre 2"/>
            <p:cNvSpPr/>
            <p:nvPr/>
          </p:nvSpPr>
          <p:spPr>
            <a:xfrm>
              <a:off x="782582" y="2129972"/>
              <a:ext cx="8011266" cy="2183700"/>
            </a:xfrm>
            <a:custGeom>
              <a:avLst/>
              <a:gdLst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85458 w 5665861"/>
                <a:gd name="connsiteY3" fmla="*/ 97422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452785 w 5665861"/>
                <a:gd name="connsiteY12" fmla="*/ 54693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85458 w 5665861"/>
                <a:gd name="connsiteY3" fmla="*/ 97422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1551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85458 w 5665861"/>
                <a:gd name="connsiteY3" fmla="*/ 97422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32118 w 5665861"/>
                <a:gd name="connsiteY3" fmla="*/ 96279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32118 w 5665861"/>
                <a:gd name="connsiteY3" fmla="*/ 96279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626264 w 5665861"/>
                <a:gd name="connsiteY46" fmla="*/ 83830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32118 w 5665861"/>
                <a:gd name="connsiteY3" fmla="*/ 96279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734440 w 5665861"/>
                <a:gd name="connsiteY19" fmla="*/ 1224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626264 w 5665861"/>
                <a:gd name="connsiteY46" fmla="*/ 83830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48015 w 5674653"/>
                <a:gd name="connsiteY27" fmla="*/ 76912 h 1546789"/>
                <a:gd name="connsiteX28" fmla="*/ 5375304 w 5674653"/>
                <a:gd name="connsiteY28" fmla="*/ 247828 h 1546789"/>
                <a:gd name="connsiteX29" fmla="*/ 5443671 w 5674653"/>
                <a:gd name="connsiteY29" fmla="*/ 12818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48015 w 5674653"/>
                <a:gd name="connsiteY27" fmla="*/ 76912 h 1546789"/>
                <a:gd name="connsiteX28" fmla="*/ 5199458 w 5674653"/>
                <a:gd name="connsiteY28" fmla="*/ 133528 h 1546789"/>
                <a:gd name="connsiteX29" fmla="*/ 5443671 w 5674653"/>
                <a:gd name="connsiteY29" fmla="*/ 12818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48015 w 5674653"/>
                <a:gd name="connsiteY27" fmla="*/ 76912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945378 w 5674653"/>
                <a:gd name="connsiteY10" fmla="*/ 774956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945378 w 5674653"/>
                <a:gd name="connsiteY10" fmla="*/ 774956 h 1546789"/>
                <a:gd name="connsiteX11" fmla="*/ 1220076 w 5674653"/>
                <a:gd name="connsiteY11" fmla="*/ 787199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945378 w 5674653"/>
                <a:gd name="connsiteY10" fmla="*/ 774956 h 1546789"/>
                <a:gd name="connsiteX11" fmla="*/ 1220076 w 5674653"/>
                <a:gd name="connsiteY11" fmla="*/ 787199 h 1546789"/>
                <a:gd name="connsiteX12" fmla="*/ 1227702 w 5674653"/>
                <a:gd name="connsiteY12" fmla="*/ 600565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74653" h="1546789">
                  <a:moveTo>
                    <a:pt x="8546" y="1461331"/>
                  </a:moveTo>
                  <a:lnTo>
                    <a:pt x="0" y="1093862"/>
                  </a:lnTo>
                  <a:lnTo>
                    <a:pt x="68366" y="1068224"/>
                  </a:lnTo>
                  <a:lnTo>
                    <a:pt x="32118" y="962791"/>
                  </a:lnTo>
                  <a:lnTo>
                    <a:pt x="145278" y="897308"/>
                  </a:lnTo>
                  <a:lnTo>
                    <a:pt x="230736" y="905854"/>
                  </a:lnTo>
                  <a:lnTo>
                    <a:pt x="324740" y="965675"/>
                  </a:lnTo>
                  <a:lnTo>
                    <a:pt x="512747" y="965675"/>
                  </a:lnTo>
                  <a:lnTo>
                    <a:pt x="717846" y="948583"/>
                  </a:lnTo>
                  <a:lnTo>
                    <a:pt x="769121" y="888763"/>
                  </a:lnTo>
                  <a:lnTo>
                    <a:pt x="945378" y="774956"/>
                  </a:lnTo>
                  <a:lnTo>
                    <a:pt x="1220076" y="787199"/>
                  </a:lnTo>
                  <a:lnTo>
                    <a:pt x="1227702" y="600565"/>
                  </a:lnTo>
                  <a:cubicBezTo>
                    <a:pt x="1310454" y="563462"/>
                    <a:pt x="1473667" y="517414"/>
                    <a:pt x="1563880" y="504202"/>
                  </a:cubicBezTo>
                  <a:cubicBezTo>
                    <a:pt x="1654093" y="490990"/>
                    <a:pt x="1700613" y="515596"/>
                    <a:pt x="1768979" y="521293"/>
                  </a:cubicBezTo>
                  <a:lnTo>
                    <a:pt x="1871529" y="521293"/>
                  </a:lnTo>
                  <a:lnTo>
                    <a:pt x="1991170" y="367469"/>
                  </a:lnTo>
                  <a:lnTo>
                    <a:pt x="2144994" y="299103"/>
                  </a:lnTo>
                  <a:lnTo>
                    <a:pt x="2529555" y="162370"/>
                  </a:lnTo>
                  <a:lnTo>
                    <a:pt x="2734440" y="12249"/>
                  </a:lnTo>
                  <a:lnTo>
                    <a:pt x="2914116" y="136733"/>
                  </a:lnTo>
                  <a:lnTo>
                    <a:pt x="3281585" y="119641"/>
                  </a:lnTo>
                  <a:lnTo>
                    <a:pt x="3478138" y="0"/>
                  </a:lnTo>
                  <a:lnTo>
                    <a:pt x="3743058" y="85458"/>
                  </a:lnTo>
                  <a:lnTo>
                    <a:pt x="4178893" y="17092"/>
                  </a:lnTo>
                  <a:lnTo>
                    <a:pt x="4469450" y="51275"/>
                  </a:lnTo>
                  <a:lnTo>
                    <a:pt x="4783673" y="58095"/>
                  </a:lnTo>
                  <a:lnTo>
                    <a:pt x="4991977" y="156043"/>
                  </a:lnTo>
                  <a:lnTo>
                    <a:pt x="5199458" y="133528"/>
                  </a:lnTo>
                  <a:lnTo>
                    <a:pt x="5408502" y="207317"/>
                  </a:lnTo>
                  <a:lnTo>
                    <a:pt x="5674653" y="222684"/>
                  </a:lnTo>
                  <a:lnTo>
                    <a:pt x="4896740" y="487110"/>
                  </a:lnTo>
                  <a:lnTo>
                    <a:pt x="5554766" y="1093862"/>
                  </a:lnTo>
                  <a:lnTo>
                    <a:pt x="5306938" y="1239140"/>
                  </a:lnTo>
                  <a:lnTo>
                    <a:pt x="4520725" y="1256232"/>
                  </a:lnTo>
                  <a:lnTo>
                    <a:pt x="4341263" y="1145136"/>
                  </a:lnTo>
                  <a:lnTo>
                    <a:pt x="4392538" y="1008404"/>
                  </a:lnTo>
                  <a:lnTo>
                    <a:pt x="4153256" y="1034041"/>
                  </a:lnTo>
                  <a:lnTo>
                    <a:pt x="3965248" y="1204957"/>
                  </a:lnTo>
                  <a:lnTo>
                    <a:pt x="3845607" y="1247686"/>
                  </a:lnTo>
                  <a:lnTo>
                    <a:pt x="3785787" y="1384419"/>
                  </a:lnTo>
                  <a:lnTo>
                    <a:pt x="3572142" y="1230594"/>
                  </a:lnTo>
                  <a:lnTo>
                    <a:pt x="3349951" y="1128045"/>
                  </a:lnTo>
                  <a:lnTo>
                    <a:pt x="3170489" y="1222049"/>
                  </a:lnTo>
                  <a:lnTo>
                    <a:pt x="2709017" y="1008404"/>
                  </a:lnTo>
                  <a:lnTo>
                    <a:pt x="2068082" y="888763"/>
                  </a:lnTo>
                  <a:lnTo>
                    <a:pt x="1626264" y="838307"/>
                  </a:lnTo>
                  <a:lnTo>
                    <a:pt x="1538243" y="1085316"/>
                  </a:lnTo>
                  <a:lnTo>
                    <a:pt x="1256232" y="1153682"/>
                  </a:lnTo>
                  <a:lnTo>
                    <a:pt x="1110953" y="1444239"/>
                  </a:lnTo>
                  <a:lnTo>
                    <a:pt x="974220" y="1546789"/>
                  </a:lnTo>
                  <a:lnTo>
                    <a:pt x="8546" y="1461331"/>
                  </a:lnTo>
                  <a:close/>
                </a:path>
              </a:pathLst>
            </a:custGeom>
            <a:solidFill>
              <a:schemeClr val="accent2">
                <a:alpha val="6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Elipse 3"/>
            <p:cNvSpPr/>
            <p:nvPr/>
          </p:nvSpPr>
          <p:spPr>
            <a:xfrm>
              <a:off x="2529642" y="2129972"/>
              <a:ext cx="1672812" cy="1678191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3072902" y="4233090"/>
              <a:ext cx="494851" cy="462578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2986841" y="3157326"/>
              <a:ext cx="801444" cy="796064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3313604" y="2904522"/>
              <a:ext cx="104887" cy="11295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49E3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3340498" y="3501714"/>
              <a:ext cx="104887" cy="11295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49E3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3261159" y="4396993"/>
              <a:ext cx="104887" cy="11295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49E3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1513573" y="3512472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2000356" y="3431546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5509507" y="3641420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2830327" y="3453160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2572672" y="3176153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995194" y="2356162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3291007" y="3863515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3039812" y="3832462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3012874" y="3504258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3701398" y="2982514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4103472" y="2802324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3390059" y="2393432"/>
              <a:ext cx="1753495" cy="682773"/>
            </a:xfrm>
            <a:custGeom>
              <a:avLst/>
              <a:gdLst>
                <a:gd name="connsiteX0" fmla="*/ 0 w 1242060"/>
                <a:gd name="connsiteY0" fmla="*/ 525780 h 525780"/>
                <a:gd name="connsiteX1" fmla="*/ 243840 w 1242060"/>
                <a:gd name="connsiteY1" fmla="*/ 518160 h 525780"/>
                <a:gd name="connsiteX2" fmla="*/ 266700 w 1242060"/>
                <a:gd name="connsiteY2" fmla="*/ 502920 h 525780"/>
                <a:gd name="connsiteX3" fmla="*/ 312420 w 1242060"/>
                <a:gd name="connsiteY3" fmla="*/ 487680 h 525780"/>
                <a:gd name="connsiteX4" fmla="*/ 335280 w 1242060"/>
                <a:gd name="connsiteY4" fmla="*/ 480060 h 525780"/>
                <a:gd name="connsiteX5" fmla="*/ 365760 w 1242060"/>
                <a:gd name="connsiteY5" fmla="*/ 472440 h 525780"/>
                <a:gd name="connsiteX6" fmla="*/ 411480 w 1242060"/>
                <a:gd name="connsiteY6" fmla="*/ 457200 h 525780"/>
                <a:gd name="connsiteX7" fmla="*/ 434340 w 1242060"/>
                <a:gd name="connsiteY7" fmla="*/ 441960 h 525780"/>
                <a:gd name="connsiteX8" fmla="*/ 480060 w 1242060"/>
                <a:gd name="connsiteY8" fmla="*/ 403860 h 525780"/>
                <a:gd name="connsiteX9" fmla="*/ 510540 w 1242060"/>
                <a:gd name="connsiteY9" fmla="*/ 396240 h 525780"/>
                <a:gd name="connsiteX10" fmla="*/ 533400 w 1242060"/>
                <a:gd name="connsiteY10" fmla="*/ 381000 h 525780"/>
                <a:gd name="connsiteX11" fmla="*/ 579120 w 1242060"/>
                <a:gd name="connsiteY11" fmla="*/ 365760 h 525780"/>
                <a:gd name="connsiteX12" fmla="*/ 601980 w 1242060"/>
                <a:gd name="connsiteY12" fmla="*/ 350520 h 525780"/>
                <a:gd name="connsiteX13" fmla="*/ 655320 w 1242060"/>
                <a:gd name="connsiteY13" fmla="*/ 335280 h 525780"/>
                <a:gd name="connsiteX14" fmla="*/ 701040 w 1242060"/>
                <a:gd name="connsiteY14" fmla="*/ 304800 h 525780"/>
                <a:gd name="connsiteX15" fmla="*/ 723900 w 1242060"/>
                <a:gd name="connsiteY15" fmla="*/ 297180 h 525780"/>
                <a:gd name="connsiteX16" fmla="*/ 746760 w 1242060"/>
                <a:gd name="connsiteY16" fmla="*/ 281940 h 525780"/>
                <a:gd name="connsiteX17" fmla="*/ 792480 w 1242060"/>
                <a:gd name="connsiteY17" fmla="*/ 266700 h 525780"/>
                <a:gd name="connsiteX18" fmla="*/ 838200 w 1242060"/>
                <a:gd name="connsiteY18" fmla="*/ 243840 h 525780"/>
                <a:gd name="connsiteX19" fmla="*/ 861060 w 1242060"/>
                <a:gd name="connsiteY19" fmla="*/ 228600 h 525780"/>
                <a:gd name="connsiteX20" fmla="*/ 906780 w 1242060"/>
                <a:gd name="connsiteY20" fmla="*/ 213360 h 525780"/>
                <a:gd name="connsiteX21" fmla="*/ 929640 w 1242060"/>
                <a:gd name="connsiteY21" fmla="*/ 205740 h 525780"/>
                <a:gd name="connsiteX22" fmla="*/ 952500 w 1242060"/>
                <a:gd name="connsiteY22" fmla="*/ 198120 h 525780"/>
                <a:gd name="connsiteX23" fmla="*/ 975360 w 1242060"/>
                <a:gd name="connsiteY23" fmla="*/ 182880 h 525780"/>
                <a:gd name="connsiteX24" fmla="*/ 998220 w 1242060"/>
                <a:gd name="connsiteY24" fmla="*/ 175260 h 525780"/>
                <a:gd name="connsiteX25" fmla="*/ 1066800 w 1242060"/>
                <a:gd name="connsiteY25" fmla="*/ 121920 h 525780"/>
                <a:gd name="connsiteX26" fmla="*/ 1089660 w 1242060"/>
                <a:gd name="connsiteY26" fmla="*/ 106680 h 525780"/>
                <a:gd name="connsiteX27" fmla="*/ 1112520 w 1242060"/>
                <a:gd name="connsiteY27" fmla="*/ 83820 h 525780"/>
                <a:gd name="connsiteX28" fmla="*/ 1158240 w 1242060"/>
                <a:gd name="connsiteY28" fmla="*/ 68580 h 525780"/>
                <a:gd name="connsiteX29" fmla="*/ 1181100 w 1242060"/>
                <a:gd name="connsiteY29" fmla="*/ 45720 h 525780"/>
                <a:gd name="connsiteX30" fmla="*/ 1203960 w 1242060"/>
                <a:gd name="connsiteY30" fmla="*/ 38100 h 525780"/>
                <a:gd name="connsiteX31" fmla="*/ 1226820 w 1242060"/>
                <a:gd name="connsiteY31" fmla="*/ 22860 h 525780"/>
                <a:gd name="connsiteX32" fmla="*/ 1242060 w 1242060"/>
                <a:gd name="connsiteY32" fmla="*/ 0 h 525780"/>
                <a:gd name="connsiteX0" fmla="*/ 0 w 1242060"/>
                <a:gd name="connsiteY0" fmla="*/ 525780 h 555203"/>
                <a:gd name="connsiteX1" fmla="*/ 135255 w 1242060"/>
                <a:gd name="connsiteY1" fmla="*/ 554355 h 555203"/>
                <a:gd name="connsiteX2" fmla="*/ 266700 w 1242060"/>
                <a:gd name="connsiteY2" fmla="*/ 502920 h 555203"/>
                <a:gd name="connsiteX3" fmla="*/ 312420 w 1242060"/>
                <a:gd name="connsiteY3" fmla="*/ 487680 h 555203"/>
                <a:gd name="connsiteX4" fmla="*/ 335280 w 1242060"/>
                <a:gd name="connsiteY4" fmla="*/ 480060 h 555203"/>
                <a:gd name="connsiteX5" fmla="*/ 365760 w 1242060"/>
                <a:gd name="connsiteY5" fmla="*/ 472440 h 555203"/>
                <a:gd name="connsiteX6" fmla="*/ 411480 w 1242060"/>
                <a:gd name="connsiteY6" fmla="*/ 457200 h 555203"/>
                <a:gd name="connsiteX7" fmla="*/ 434340 w 1242060"/>
                <a:gd name="connsiteY7" fmla="*/ 441960 h 555203"/>
                <a:gd name="connsiteX8" fmla="*/ 480060 w 1242060"/>
                <a:gd name="connsiteY8" fmla="*/ 403860 h 555203"/>
                <a:gd name="connsiteX9" fmla="*/ 510540 w 1242060"/>
                <a:gd name="connsiteY9" fmla="*/ 396240 h 555203"/>
                <a:gd name="connsiteX10" fmla="*/ 533400 w 1242060"/>
                <a:gd name="connsiteY10" fmla="*/ 381000 h 555203"/>
                <a:gd name="connsiteX11" fmla="*/ 579120 w 1242060"/>
                <a:gd name="connsiteY11" fmla="*/ 365760 h 555203"/>
                <a:gd name="connsiteX12" fmla="*/ 601980 w 1242060"/>
                <a:gd name="connsiteY12" fmla="*/ 350520 h 555203"/>
                <a:gd name="connsiteX13" fmla="*/ 655320 w 1242060"/>
                <a:gd name="connsiteY13" fmla="*/ 335280 h 555203"/>
                <a:gd name="connsiteX14" fmla="*/ 701040 w 1242060"/>
                <a:gd name="connsiteY14" fmla="*/ 304800 h 555203"/>
                <a:gd name="connsiteX15" fmla="*/ 723900 w 1242060"/>
                <a:gd name="connsiteY15" fmla="*/ 297180 h 555203"/>
                <a:gd name="connsiteX16" fmla="*/ 746760 w 1242060"/>
                <a:gd name="connsiteY16" fmla="*/ 281940 h 555203"/>
                <a:gd name="connsiteX17" fmla="*/ 792480 w 1242060"/>
                <a:gd name="connsiteY17" fmla="*/ 266700 h 555203"/>
                <a:gd name="connsiteX18" fmla="*/ 838200 w 1242060"/>
                <a:gd name="connsiteY18" fmla="*/ 243840 h 555203"/>
                <a:gd name="connsiteX19" fmla="*/ 861060 w 1242060"/>
                <a:gd name="connsiteY19" fmla="*/ 228600 h 555203"/>
                <a:gd name="connsiteX20" fmla="*/ 906780 w 1242060"/>
                <a:gd name="connsiteY20" fmla="*/ 213360 h 555203"/>
                <a:gd name="connsiteX21" fmla="*/ 929640 w 1242060"/>
                <a:gd name="connsiteY21" fmla="*/ 205740 h 555203"/>
                <a:gd name="connsiteX22" fmla="*/ 952500 w 1242060"/>
                <a:gd name="connsiteY22" fmla="*/ 198120 h 555203"/>
                <a:gd name="connsiteX23" fmla="*/ 975360 w 1242060"/>
                <a:gd name="connsiteY23" fmla="*/ 182880 h 555203"/>
                <a:gd name="connsiteX24" fmla="*/ 998220 w 1242060"/>
                <a:gd name="connsiteY24" fmla="*/ 175260 h 555203"/>
                <a:gd name="connsiteX25" fmla="*/ 1066800 w 1242060"/>
                <a:gd name="connsiteY25" fmla="*/ 121920 h 555203"/>
                <a:gd name="connsiteX26" fmla="*/ 1089660 w 1242060"/>
                <a:gd name="connsiteY26" fmla="*/ 106680 h 555203"/>
                <a:gd name="connsiteX27" fmla="*/ 1112520 w 1242060"/>
                <a:gd name="connsiteY27" fmla="*/ 83820 h 555203"/>
                <a:gd name="connsiteX28" fmla="*/ 1158240 w 1242060"/>
                <a:gd name="connsiteY28" fmla="*/ 68580 h 555203"/>
                <a:gd name="connsiteX29" fmla="*/ 1181100 w 1242060"/>
                <a:gd name="connsiteY29" fmla="*/ 45720 h 555203"/>
                <a:gd name="connsiteX30" fmla="*/ 1203960 w 1242060"/>
                <a:gd name="connsiteY30" fmla="*/ 38100 h 555203"/>
                <a:gd name="connsiteX31" fmla="*/ 1226820 w 1242060"/>
                <a:gd name="connsiteY31" fmla="*/ 22860 h 555203"/>
                <a:gd name="connsiteX32" fmla="*/ 1242060 w 1242060"/>
                <a:gd name="connsiteY32" fmla="*/ 0 h 555203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11480 w 1242060"/>
                <a:gd name="connsiteY6" fmla="*/ 457200 h 554528"/>
                <a:gd name="connsiteX7" fmla="*/ 434340 w 1242060"/>
                <a:gd name="connsiteY7" fmla="*/ 441960 h 554528"/>
                <a:gd name="connsiteX8" fmla="*/ 480060 w 1242060"/>
                <a:gd name="connsiteY8" fmla="*/ 40386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4340 w 1242060"/>
                <a:gd name="connsiteY7" fmla="*/ 441960 h 554528"/>
                <a:gd name="connsiteX8" fmla="*/ 480060 w 1242060"/>
                <a:gd name="connsiteY8" fmla="*/ 40386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80060 w 1242060"/>
                <a:gd name="connsiteY8" fmla="*/ 40386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8215 w 1242060"/>
                <a:gd name="connsiteY22" fmla="*/ 184785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8215 w 1242060"/>
                <a:gd name="connsiteY22" fmla="*/ 184785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8763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8215 w 1242060"/>
                <a:gd name="connsiteY22" fmla="*/ 184785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14300 h 554528"/>
                <a:gd name="connsiteX26" fmla="*/ 1089660 w 1242060"/>
                <a:gd name="connsiteY26" fmla="*/ 8763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42060" h="554528">
                  <a:moveTo>
                    <a:pt x="0" y="525780"/>
                  </a:moveTo>
                  <a:cubicBezTo>
                    <a:pt x="81280" y="523240"/>
                    <a:pt x="98743" y="552768"/>
                    <a:pt x="135255" y="554355"/>
                  </a:cubicBezTo>
                  <a:cubicBezTo>
                    <a:pt x="171767" y="555942"/>
                    <a:pt x="189548" y="546418"/>
                    <a:pt x="219075" y="535305"/>
                  </a:cubicBezTo>
                  <a:cubicBezTo>
                    <a:pt x="248603" y="524193"/>
                    <a:pt x="293053" y="496888"/>
                    <a:pt x="312420" y="487680"/>
                  </a:cubicBezTo>
                  <a:cubicBezTo>
                    <a:pt x="331788" y="478473"/>
                    <a:pt x="327488" y="482008"/>
                    <a:pt x="335280" y="480060"/>
                  </a:cubicBezTo>
                  <a:cubicBezTo>
                    <a:pt x="345440" y="477520"/>
                    <a:pt x="354330" y="480378"/>
                    <a:pt x="365760" y="472440"/>
                  </a:cubicBezTo>
                  <a:cubicBezTo>
                    <a:pt x="377190" y="464502"/>
                    <a:pt x="392748" y="445453"/>
                    <a:pt x="403860" y="432435"/>
                  </a:cubicBezTo>
                  <a:cubicBezTo>
                    <a:pt x="414973" y="419418"/>
                    <a:pt x="420053" y="408623"/>
                    <a:pt x="432435" y="394335"/>
                  </a:cubicBezTo>
                  <a:cubicBezTo>
                    <a:pt x="444818" y="380048"/>
                    <a:pt x="464820" y="355600"/>
                    <a:pt x="478155" y="346710"/>
                  </a:cubicBezTo>
                  <a:cubicBezTo>
                    <a:pt x="491490" y="337820"/>
                    <a:pt x="502285" y="343535"/>
                    <a:pt x="512445" y="340995"/>
                  </a:cubicBezTo>
                  <a:cubicBezTo>
                    <a:pt x="520065" y="335915"/>
                    <a:pt x="537528" y="352108"/>
                    <a:pt x="548640" y="356235"/>
                  </a:cubicBezTo>
                  <a:cubicBezTo>
                    <a:pt x="559752" y="360362"/>
                    <a:pt x="570230" y="366713"/>
                    <a:pt x="579120" y="365760"/>
                  </a:cubicBezTo>
                  <a:cubicBezTo>
                    <a:pt x="588010" y="364808"/>
                    <a:pt x="593562" y="354128"/>
                    <a:pt x="601980" y="350520"/>
                  </a:cubicBezTo>
                  <a:cubicBezTo>
                    <a:pt x="619243" y="343121"/>
                    <a:pt x="642620" y="342265"/>
                    <a:pt x="655320" y="335280"/>
                  </a:cubicBezTo>
                  <a:cubicBezTo>
                    <a:pt x="668020" y="328295"/>
                    <a:pt x="668338" y="316547"/>
                    <a:pt x="678180" y="308610"/>
                  </a:cubicBezTo>
                  <a:cubicBezTo>
                    <a:pt x="688022" y="300673"/>
                    <a:pt x="703898" y="295275"/>
                    <a:pt x="714375" y="287655"/>
                  </a:cubicBezTo>
                  <a:cubicBezTo>
                    <a:pt x="724853" y="280035"/>
                    <a:pt x="728028" y="266382"/>
                    <a:pt x="741045" y="262890"/>
                  </a:cubicBezTo>
                  <a:cubicBezTo>
                    <a:pt x="754062" y="259398"/>
                    <a:pt x="776605" y="267335"/>
                    <a:pt x="792480" y="266700"/>
                  </a:cubicBezTo>
                  <a:cubicBezTo>
                    <a:pt x="808355" y="266065"/>
                    <a:pt x="821055" y="260667"/>
                    <a:pt x="836295" y="259080"/>
                  </a:cubicBezTo>
                  <a:cubicBezTo>
                    <a:pt x="851535" y="257493"/>
                    <a:pt x="868680" y="260350"/>
                    <a:pt x="883920" y="257175"/>
                  </a:cubicBezTo>
                  <a:cubicBezTo>
                    <a:pt x="899160" y="254000"/>
                    <a:pt x="920115" y="248603"/>
                    <a:pt x="927735" y="240030"/>
                  </a:cubicBezTo>
                  <a:cubicBezTo>
                    <a:pt x="935355" y="231457"/>
                    <a:pt x="924560" y="214947"/>
                    <a:pt x="929640" y="205740"/>
                  </a:cubicBezTo>
                  <a:cubicBezTo>
                    <a:pt x="934720" y="196533"/>
                    <a:pt x="949960" y="191453"/>
                    <a:pt x="958215" y="184785"/>
                  </a:cubicBezTo>
                  <a:cubicBezTo>
                    <a:pt x="966470" y="178117"/>
                    <a:pt x="970597" y="173355"/>
                    <a:pt x="979170" y="165735"/>
                  </a:cubicBezTo>
                  <a:cubicBezTo>
                    <a:pt x="987743" y="158115"/>
                    <a:pt x="995045" y="147637"/>
                    <a:pt x="1009650" y="139065"/>
                  </a:cubicBezTo>
                  <a:cubicBezTo>
                    <a:pt x="1024255" y="130493"/>
                    <a:pt x="1053465" y="122872"/>
                    <a:pt x="1066800" y="114300"/>
                  </a:cubicBezTo>
                  <a:cubicBezTo>
                    <a:pt x="1080135" y="105728"/>
                    <a:pt x="1082040" y="92710"/>
                    <a:pt x="1089660" y="87630"/>
                  </a:cubicBezTo>
                  <a:cubicBezTo>
                    <a:pt x="1097280" y="82550"/>
                    <a:pt x="1101090" y="86995"/>
                    <a:pt x="1112520" y="83820"/>
                  </a:cubicBezTo>
                  <a:cubicBezTo>
                    <a:pt x="1123950" y="80645"/>
                    <a:pt x="1158240" y="68580"/>
                    <a:pt x="1158240" y="68580"/>
                  </a:cubicBezTo>
                  <a:cubicBezTo>
                    <a:pt x="1165860" y="60960"/>
                    <a:pt x="1172134" y="51698"/>
                    <a:pt x="1181100" y="45720"/>
                  </a:cubicBezTo>
                  <a:cubicBezTo>
                    <a:pt x="1187783" y="41265"/>
                    <a:pt x="1196776" y="41692"/>
                    <a:pt x="1203960" y="38100"/>
                  </a:cubicBezTo>
                  <a:cubicBezTo>
                    <a:pt x="1212151" y="34004"/>
                    <a:pt x="1219200" y="27940"/>
                    <a:pt x="1226820" y="22860"/>
                  </a:cubicBezTo>
                  <a:lnTo>
                    <a:pt x="1242060" y="0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3293212" y="2965751"/>
              <a:ext cx="150738" cy="1454252"/>
            </a:xfrm>
            <a:custGeom>
              <a:avLst/>
              <a:gdLst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15240 w 106680"/>
                <a:gd name="connsiteY15" fmla="*/ 883920 h 1181100"/>
                <a:gd name="connsiteX16" fmla="*/ 30480 w 106680"/>
                <a:gd name="connsiteY16" fmla="*/ 906780 h 1181100"/>
                <a:gd name="connsiteX17" fmla="*/ 53340 w 106680"/>
                <a:gd name="connsiteY17" fmla="*/ 929640 h 1181100"/>
                <a:gd name="connsiteX18" fmla="*/ 53340 w 106680"/>
                <a:gd name="connsiteY18" fmla="*/ 105918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15240 w 106680"/>
                <a:gd name="connsiteY15" fmla="*/ 883920 h 1181100"/>
                <a:gd name="connsiteX16" fmla="*/ 30480 w 106680"/>
                <a:gd name="connsiteY16" fmla="*/ 906780 h 1181100"/>
                <a:gd name="connsiteX17" fmla="*/ 38100 w 106680"/>
                <a:gd name="connsiteY17" fmla="*/ 950595 h 1181100"/>
                <a:gd name="connsiteX18" fmla="*/ 53340 w 106680"/>
                <a:gd name="connsiteY18" fmla="*/ 105918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15240 w 106680"/>
                <a:gd name="connsiteY15" fmla="*/ 883920 h 1181100"/>
                <a:gd name="connsiteX16" fmla="*/ 30480 w 106680"/>
                <a:gd name="connsiteY16" fmla="*/ 906780 h 1181100"/>
                <a:gd name="connsiteX17" fmla="*/ 38100 w 106680"/>
                <a:gd name="connsiteY17" fmla="*/ 950595 h 1181100"/>
                <a:gd name="connsiteX18" fmla="*/ 34290 w 106680"/>
                <a:gd name="connsiteY18" fmla="*/ 104394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40005 w 106680"/>
                <a:gd name="connsiteY15" fmla="*/ 870585 h 1181100"/>
                <a:gd name="connsiteX16" fmla="*/ 30480 w 106680"/>
                <a:gd name="connsiteY16" fmla="*/ 906780 h 1181100"/>
                <a:gd name="connsiteX17" fmla="*/ 38100 w 106680"/>
                <a:gd name="connsiteY17" fmla="*/ 950595 h 1181100"/>
                <a:gd name="connsiteX18" fmla="*/ 34290 w 106680"/>
                <a:gd name="connsiteY18" fmla="*/ 104394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38245 w 99205"/>
                <a:gd name="connsiteY0" fmla="*/ 0 h 1181100"/>
                <a:gd name="connsiteX1" fmla="*/ 30625 w 99205"/>
                <a:gd name="connsiteY1" fmla="*/ 38100 h 1181100"/>
                <a:gd name="connsiteX2" fmla="*/ 83965 w 99205"/>
                <a:gd name="connsiteY2" fmla="*/ 83820 h 1181100"/>
                <a:gd name="connsiteX3" fmla="*/ 99205 w 99205"/>
                <a:gd name="connsiteY3" fmla="*/ 190500 h 1181100"/>
                <a:gd name="connsiteX4" fmla="*/ 91585 w 99205"/>
                <a:gd name="connsiteY4" fmla="*/ 381000 h 1181100"/>
                <a:gd name="connsiteX5" fmla="*/ 83965 w 99205"/>
                <a:gd name="connsiteY5" fmla="*/ 419100 h 1181100"/>
                <a:gd name="connsiteX6" fmla="*/ 68725 w 99205"/>
                <a:gd name="connsiteY6" fmla="*/ 441960 h 1181100"/>
                <a:gd name="connsiteX7" fmla="*/ 61105 w 99205"/>
                <a:gd name="connsiteY7" fmla="*/ 487680 h 1181100"/>
                <a:gd name="connsiteX8" fmla="*/ 53485 w 99205"/>
                <a:gd name="connsiteY8" fmla="*/ 510540 h 1181100"/>
                <a:gd name="connsiteX9" fmla="*/ 38245 w 99205"/>
                <a:gd name="connsiteY9" fmla="*/ 586740 h 1181100"/>
                <a:gd name="connsiteX10" fmla="*/ 30625 w 99205"/>
                <a:gd name="connsiteY10" fmla="*/ 617220 h 1181100"/>
                <a:gd name="connsiteX11" fmla="*/ 23005 w 99205"/>
                <a:gd name="connsiteY11" fmla="*/ 662940 h 1181100"/>
                <a:gd name="connsiteX12" fmla="*/ 15385 w 99205"/>
                <a:gd name="connsiteY12" fmla="*/ 685800 h 1181100"/>
                <a:gd name="connsiteX13" fmla="*/ 145 w 99205"/>
                <a:gd name="connsiteY13" fmla="*/ 784860 h 1181100"/>
                <a:gd name="connsiteX14" fmla="*/ 21100 w 99205"/>
                <a:gd name="connsiteY14" fmla="*/ 815340 h 1181100"/>
                <a:gd name="connsiteX15" fmla="*/ 32530 w 99205"/>
                <a:gd name="connsiteY15" fmla="*/ 870585 h 1181100"/>
                <a:gd name="connsiteX16" fmla="*/ 23005 w 99205"/>
                <a:gd name="connsiteY16" fmla="*/ 906780 h 1181100"/>
                <a:gd name="connsiteX17" fmla="*/ 30625 w 99205"/>
                <a:gd name="connsiteY17" fmla="*/ 950595 h 1181100"/>
                <a:gd name="connsiteX18" fmla="*/ 26815 w 99205"/>
                <a:gd name="connsiteY18" fmla="*/ 1043940 h 1181100"/>
                <a:gd name="connsiteX19" fmla="*/ 30625 w 99205"/>
                <a:gd name="connsiteY19" fmla="*/ 1082040 h 1181100"/>
                <a:gd name="connsiteX20" fmla="*/ 15385 w 99205"/>
                <a:gd name="connsiteY20" fmla="*/ 1127760 h 1181100"/>
                <a:gd name="connsiteX21" fmla="*/ 7765 w 99205"/>
                <a:gd name="connsiteY21" fmla="*/ 1150620 h 1181100"/>
                <a:gd name="connsiteX22" fmla="*/ 145 w 99205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60981 w 99081"/>
                <a:gd name="connsiteY7" fmla="*/ 487680 h 1181100"/>
                <a:gd name="connsiteX8" fmla="*/ 53361 w 99081"/>
                <a:gd name="connsiteY8" fmla="*/ 510540 h 1181100"/>
                <a:gd name="connsiteX9" fmla="*/ 38121 w 99081"/>
                <a:gd name="connsiteY9" fmla="*/ 58674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60981 w 99081"/>
                <a:gd name="connsiteY7" fmla="*/ 487680 h 1181100"/>
                <a:gd name="connsiteX8" fmla="*/ 53361 w 99081"/>
                <a:gd name="connsiteY8" fmla="*/ 510540 h 1181100"/>
                <a:gd name="connsiteX9" fmla="*/ 20976 w 99081"/>
                <a:gd name="connsiteY9" fmla="*/ 56007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60981 w 99081"/>
                <a:gd name="connsiteY7" fmla="*/ 487680 h 1181100"/>
                <a:gd name="connsiteX8" fmla="*/ 34311 w 99081"/>
                <a:gd name="connsiteY8" fmla="*/ 487680 h 1181100"/>
                <a:gd name="connsiteX9" fmla="*/ 20976 w 99081"/>
                <a:gd name="connsiteY9" fmla="*/ 56007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51456 w 99081"/>
                <a:gd name="connsiteY7" fmla="*/ 470535 h 1181100"/>
                <a:gd name="connsiteX8" fmla="*/ 34311 w 99081"/>
                <a:gd name="connsiteY8" fmla="*/ 487680 h 1181100"/>
                <a:gd name="connsiteX9" fmla="*/ 20976 w 99081"/>
                <a:gd name="connsiteY9" fmla="*/ 56007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178"/>
                <a:gd name="connsiteY0" fmla="*/ 0 h 1181100"/>
                <a:gd name="connsiteX1" fmla="*/ 30501 w 99178"/>
                <a:gd name="connsiteY1" fmla="*/ 38100 h 1181100"/>
                <a:gd name="connsiteX2" fmla="*/ 83841 w 99178"/>
                <a:gd name="connsiteY2" fmla="*/ 83820 h 1181100"/>
                <a:gd name="connsiteX3" fmla="*/ 99081 w 99178"/>
                <a:gd name="connsiteY3" fmla="*/ 190500 h 1181100"/>
                <a:gd name="connsiteX4" fmla="*/ 89556 w 99178"/>
                <a:gd name="connsiteY4" fmla="*/ 287655 h 1181100"/>
                <a:gd name="connsiteX5" fmla="*/ 83841 w 99178"/>
                <a:gd name="connsiteY5" fmla="*/ 419100 h 1181100"/>
                <a:gd name="connsiteX6" fmla="*/ 68601 w 99178"/>
                <a:gd name="connsiteY6" fmla="*/ 441960 h 1181100"/>
                <a:gd name="connsiteX7" fmla="*/ 51456 w 99178"/>
                <a:gd name="connsiteY7" fmla="*/ 470535 h 1181100"/>
                <a:gd name="connsiteX8" fmla="*/ 34311 w 99178"/>
                <a:gd name="connsiteY8" fmla="*/ 487680 h 1181100"/>
                <a:gd name="connsiteX9" fmla="*/ 20976 w 99178"/>
                <a:gd name="connsiteY9" fmla="*/ 560070 h 1181100"/>
                <a:gd name="connsiteX10" fmla="*/ 30501 w 99178"/>
                <a:gd name="connsiteY10" fmla="*/ 617220 h 1181100"/>
                <a:gd name="connsiteX11" fmla="*/ 22881 w 99178"/>
                <a:gd name="connsiteY11" fmla="*/ 662940 h 1181100"/>
                <a:gd name="connsiteX12" fmla="*/ 15261 w 99178"/>
                <a:gd name="connsiteY12" fmla="*/ 685800 h 1181100"/>
                <a:gd name="connsiteX13" fmla="*/ 19071 w 99178"/>
                <a:gd name="connsiteY13" fmla="*/ 737235 h 1181100"/>
                <a:gd name="connsiteX14" fmla="*/ 20976 w 99178"/>
                <a:gd name="connsiteY14" fmla="*/ 815340 h 1181100"/>
                <a:gd name="connsiteX15" fmla="*/ 32406 w 99178"/>
                <a:gd name="connsiteY15" fmla="*/ 870585 h 1181100"/>
                <a:gd name="connsiteX16" fmla="*/ 22881 w 99178"/>
                <a:gd name="connsiteY16" fmla="*/ 906780 h 1181100"/>
                <a:gd name="connsiteX17" fmla="*/ 30501 w 99178"/>
                <a:gd name="connsiteY17" fmla="*/ 950595 h 1181100"/>
                <a:gd name="connsiteX18" fmla="*/ 26691 w 99178"/>
                <a:gd name="connsiteY18" fmla="*/ 1043940 h 1181100"/>
                <a:gd name="connsiteX19" fmla="*/ 30501 w 99178"/>
                <a:gd name="connsiteY19" fmla="*/ 1082040 h 1181100"/>
                <a:gd name="connsiteX20" fmla="*/ 15261 w 99178"/>
                <a:gd name="connsiteY20" fmla="*/ 1127760 h 1181100"/>
                <a:gd name="connsiteX21" fmla="*/ 7641 w 99178"/>
                <a:gd name="connsiteY21" fmla="*/ 1150620 h 1181100"/>
                <a:gd name="connsiteX22" fmla="*/ 21 w 99178"/>
                <a:gd name="connsiteY22" fmla="*/ 1181100 h 1181100"/>
                <a:gd name="connsiteX0" fmla="*/ 38121 w 99286"/>
                <a:gd name="connsiteY0" fmla="*/ 0 h 1181100"/>
                <a:gd name="connsiteX1" fmla="*/ 30501 w 99286"/>
                <a:gd name="connsiteY1" fmla="*/ 38100 h 1181100"/>
                <a:gd name="connsiteX2" fmla="*/ 83841 w 99286"/>
                <a:gd name="connsiteY2" fmla="*/ 83820 h 1181100"/>
                <a:gd name="connsiteX3" fmla="*/ 99081 w 99286"/>
                <a:gd name="connsiteY3" fmla="*/ 190500 h 1181100"/>
                <a:gd name="connsiteX4" fmla="*/ 89556 w 99286"/>
                <a:gd name="connsiteY4" fmla="*/ 287655 h 1181100"/>
                <a:gd name="connsiteX5" fmla="*/ 49551 w 99286"/>
                <a:gd name="connsiteY5" fmla="*/ 354330 h 1181100"/>
                <a:gd name="connsiteX6" fmla="*/ 68601 w 99286"/>
                <a:gd name="connsiteY6" fmla="*/ 441960 h 1181100"/>
                <a:gd name="connsiteX7" fmla="*/ 51456 w 99286"/>
                <a:gd name="connsiteY7" fmla="*/ 470535 h 1181100"/>
                <a:gd name="connsiteX8" fmla="*/ 34311 w 99286"/>
                <a:gd name="connsiteY8" fmla="*/ 487680 h 1181100"/>
                <a:gd name="connsiteX9" fmla="*/ 20976 w 99286"/>
                <a:gd name="connsiteY9" fmla="*/ 560070 h 1181100"/>
                <a:gd name="connsiteX10" fmla="*/ 30501 w 99286"/>
                <a:gd name="connsiteY10" fmla="*/ 617220 h 1181100"/>
                <a:gd name="connsiteX11" fmla="*/ 22881 w 99286"/>
                <a:gd name="connsiteY11" fmla="*/ 662940 h 1181100"/>
                <a:gd name="connsiteX12" fmla="*/ 15261 w 99286"/>
                <a:gd name="connsiteY12" fmla="*/ 685800 h 1181100"/>
                <a:gd name="connsiteX13" fmla="*/ 19071 w 99286"/>
                <a:gd name="connsiteY13" fmla="*/ 737235 h 1181100"/>
                <a:gd name="connsiteX14" fmla="*/ 20976 w 99286"/>
                <a:gd name="connsiteY14" fmla="*/ 815340 h 1181100"/>
                <a:gd name="connsiteX15" fmla="*/ 32406 w 99286"/>
                <a:gd name="connsiteY15" fmla="*/ 870585 h 1181100"/>
                <a:gd name="connsiteX16" fmla="*/ 22881 w 99286"/>
                <a:gd name="connsiteY16" fmla="*/ 906780 h 1181100"/>
                <a:gd name="connsiteX17" fmla="*/ 30501 w 99286"/>
                <a:gd name="connsiteY17" fmla="*/ 950595 h 1181100"/>
                <a:gd name="connsiteX18" fmla="*/ 26691 w 99286"/>
                <a:gd name="connsiteY18" fmla="*/ 1043940 h 1181100"/>
                <a:gd name="connsiteX19" fmla="*/ 30501 w 99286"/>
                <a:gd name="connsiteY19" fmla="*/ 1082040 h 1181100"/>
                <a:gd name="connsiteX20" fmla="*/ 15261 w 99286"/>
                <a:gd name="connsiteY20" fmla="*/ 1127760 h 1181100"/>
                <a:gd name="connsiteX21" fmla="*/ 7641 w 99286"/>
                <a:gd name="connsiteY21" fmla="*/ 1150620 h 1181100"/>
                <a:gd name="connsiteX22" fmla="*/ 21 w 99286"/>
                <a:gd name="connsiteY22" fmla="*/ 1181100 h 1181100"/>
                <a:gd name="connsiteX0" fmla="*/ 38121 w 99286"/>
                <a:gd name="connsiteY0" fmla="*/ 0 h 1181100"/>
                <a:gd name="connsiteX1" fmla="*/ 30501 w 99286"/>
                <a:gd name="connsiteY1" fmla="*/ 38100 h 1181100"/>
                <a:gd name="connsiteX2" fmla="*/ 83841 w 99286"/>
                <a:gd name="connsiteY2" fmla="*/ 83820 h 1181100"/>
                <a:gd name="connsiteX3" fmla="*/ 99081 w 99286"/>
                <a:gd name="connsiteY3" fmla="*/ 190500 h 1181100"/>
                <a:gd name="connsiteX4" fmla="*/ 89556 w 99286"/>
                <a:gd name="connsiteY4" fmla="*/ 287655 h 1181100"/>
                <a:gd name="connsiteX5" fmla="*/ 49551 w 99286"/>
                <a:gd name="connsiteY5" fmla="*/ 354330 h 1181100"/>
                <a:gd name="connsiteX6" fmla="*/ 57171 w 99286"/>
                <a:gd name="connsiteY6" fmla="*/ 422910 h 1181100"/>
                <a:gd name="connsiteX7" fmla="*/ 51456 w 99286"/>
                <a:gd name="connsiteY7" fmla="*/ 470535 h 1181100"/>
                <a:gd name="connsiteX8" fmla="*/ 34311 w 99286"/>
                <a:gd name="connsiteY8" fmla="*/ 487680 h 1181100"/>
                <a:gd name="connsiteX9" fmla="*/ 20976 w 99286"/>
                <a:gd name="connsiteY9" fmla="*/ 560070 h 1181100"/>
                <a:gd name="connsiteX10" fmla="*/ 30501 w 99286"/>
                <a:gd name="connsiteY10" fmla="*/ 617220 h 1181100"/>
                <a:gd name="connsiteX11" fmla="*/ 22881 w 99286"/>
                <a:gd name="connsiteY11" fmla="*/ 662940 h 1181100"/>
                <a:gd name="connsiteX12" fmla="*/ 15261 w 99286"/>
                <a:gd name="connsiteY12" fmla="*/ 685800 h 1181100"/>
                <a:gd name="connsiteX13" fmla="*/ 19071 w 99286"/>
                <a:gd name="connsiteY13" fmla="*/ 737235 h 1181100"/>
                <a:gd name="connsiteX14" fmla="*/ 20976 w 99286"/>
                <a:gd name="connsiteY14" fmla="*/ 815340 h 1181100"/>
                <a:gd name="connsiteX15" fmla="*/ 32406 w 99286"/>
                <a:gd name="connsiteY15" fmla="*/ 870585 h 1181100"/>
                <a:gd name="connsiteX16" fmla="*/ 22881 w 99286"/>
                <a:gd name="connsiteY16" fmla="*/ 906780 h 1181100"/>
                <a:gd name="connsiteX17" fmla="*/ 30501 w 99286"/>
                <a:gd name="connsiteY17" fmla="*/ 950595 h 1181100"/>
                <a:gd name="connsiteX18" fmla="*/ 26691 w 99286"/>
                <a:gd name="connsiteY18" fmla="*/ 1043940 h 1181100"/>
                <a:gd name="connsiteX19" fmla="*/ 30501 w 99286"/>
                <a:gd name="connsiteY19" fmla="*/ 1082040 h 1181100"/>
                <a:gd name="connsiteX20" fmla="*/ 15261 w 99286"/>
                <a:gd name="connsiteY20" fmla="*/ 1127760 h 1181100"/>
                <a:gd name="connsiteX21" fmla="*/ 7641 w 99286"/>
                <a:gd name="connsiteY21" fmla="*/ 1150620 h 1181100"/>
                <a:gd name="connsiteX22" fmla="*/ 21 w 99286"/>
                <a:gd name="connsiteY22" fmla="*/ 1181100 h 1181100"/>
                <a:gd name="connsiteX0" fmla="*/ 38121 w 106773"/>
                <a:gd name="connsiteY0" fmla="*/ 0 h 1181100"/>
                <a:gd name="connsiteX1" fmla="*/ 30501 w 106773"/>
                <a:gd name="connsiteY1" fmla="*/ 38100 h 1181100"/>
                <a:gd name="connsiteX2" fmla="*/ 83841 w 106773"/>
                <a:gd name="connsiteY2" fmla="*/ 83820 h 1181100"/>
                <a:gd name="connsiteX3" fmla="*/ 106701 w 106773"/>
                <a:gd name="connsiteY3" fmla="*/ 150495 h 1181100"/>
                <a:gd name="connsiteX4" fmla="*/ 89556 w 106773"/>
                <a:gd name="connsiteY4" fmla="*/ 287655 h 1181100"/>
                <a:gd name="connsiteX5" fmla="*/ 49551 w 106773"/>
                <a:gd name="connsiteY5" fmla="*/ 354330 h 1181100"/>
                <a:gd name="connsiteX6" fmla="*/ 57171 w 106773"/>
                <a:gd name="connsiteY6" fmla="*/ 422910 h 1181100"/>
                <a:gd name="connsiteX7" fmla="*/ 51456 w 106773"/>
                <a:gd name="connsiteY7" fmla="*/ 470535 h 1181100"/>
                <a:gd name="connsiteX8" fmla="*/ 34311 w 106773"/>
                <a:gd name="connsiteY8" fmla="*/ 487680 h 1181100"/>
                <a:gd name="connsiteX9" fmla="*/ 20976 w 106773"/>
                <a:gd name="connsiteY9" fmla="*/ 560070 h 1181100"/>
                <a:gd name="connsiteX10" fmla="*/ 30501 w 106773"/>
                <a:gd name="connsiteY10" fmla="*/ 617220 h 1181100"/>
                <a:gd name="connsiteX11" fmla="*/ 22881 w 106773"/>
                <a:gd name="connsiteY11" fmla="*/ 662940 h 1181100"/>
                <a:gd name="connsiteX12" fmla="*/ 15261 w 106773"/>
                <a:gd name="connsiteY12" fmla="*/ 685800 h 1181100"/>
                <a:gd name="connsiteX13" fmla="*/ 19071 w 106773"/>
                <a:gd name="connsiteY13" fmla="*/ 737235 h 1181100"/>
                <a:gd name="connsiteX14" fmla="*/ 20976 w 106773"/>
                <a:gd name="connsiteY14" fmla="*/ 815340 h 1181100"/>
                <a:gd name="connsiteX15" fmla="*/ 32406 w 106773"/>
                <a:gd name="connsiteY15" fmla="*/ 870585 h 1181100"/>
                <a:gd name="connsiteX16" fmla="*/ 22881 w 106773"/>
                <a:gd name="connsiteY16" fmla="*/ 906780 h 1181100"/>
                <a:gd name="connsiteX17" fmla="*/ 30501 w 106773"/>
                <a:gd name="connsiteY17" fmla="*/ 950595 h 1181100"/>
                <a:gd name="connsiteX18" fmla="*/ 26691 w 106773"/>
                <a:gd name="connsiteY18" fmla="*/ 1043940 h 1181100"/>
                <a:gd name="connsiteX19" fmla="*/ 30501 w 106773"/>
                <a:gd name="connsiteY19" fmla="*/ 1082040 h 1181100"/>
                <a:gd name="connsiteX20" fmla="*/ 15261 w 106773"/>
                <a:gd name="connsiteY20" fmla="*/ 1127760 h 1181100"/>
                <a:gd name="connsiteX21" fmla="*/ 7641 w 106773"/>
                <a:gd name="connsiteY21" fmla="*/ 1150620 h 1181100"/>
                <a:gd name="connsiteX22" fmla="*/ 21 w 106773"/>
                <a:gd name="connsiteY2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773" h="1181100">
                  <a:moveTo>
                    <a:pt x="38121" y="0"/>
                  </a:moveTo>
                  <a:cubicBezTo>
                    <a:pt x="35581" y="12700"/>
                    <a:pt x="27360" y="25535"/>
                    <a:pt x="30501" y="38100"/>
                  </a:cubicBezTo>
                  <a:cubicBezTo>
                    <a:pt x="32950" y="47897"/>
                    <a:pt x="79378" y="80472"/>
                    <a:pt x="83841" y="83820"/>
                  </a:cubicBezTo>
                  <a:cubicBezTo>
                    <a:pt x="97943" y="126126"/>
                    <a:pt x="105749" y="116523"/>
                    <a:pt x="106701" y="150495"/>
                  </a:cubicBezTo>
                  <a:cubicBezTo>
                    <a:pt x="107653" y="184467"/>
                    <a:pt x="99081" y="253682"/>
                    <a:pt x="89556" y="287655"/>
                  </a:cubicBezTo>
                  <a:cubicBezTo>
                    <a:pt x="80031" y="321628"/>
                    <a:pt x="54948" y="331788"/>
                    <a:pt x="49551" y="354330"/>
                  </a:cubicBezTo>
                  <a:cubicBezTo>
                    <a:pt x="44154" y="376872"/>
                    <a:pt x="62251" y="415290"/>
                    <a:pt x="57171" y="422910"/>
                  </a:cubicBezTo>
                  <a:cubicBezTo>
                    <a:pt x="54631" y="438150"/>
                    <a:pt x="55266" y="459740"/>
                    <a:pt x="51456" y="470535"/>
                  </a:cubicBezTo>
                  <a:cubicBezTo>
                    <a:pt x="47646" y="481330"/>
                    <a:pt x="39391" y="472758"/>
                    <a:pt x="34311" y="487680"/>
                  </a:cubicBezTo>
                  <a:cubicBezTo>
                    <a:pt x="29231" y="502603"/>
                    <a:pt x="21611" y="538480"/>
                    <a:pt x="20976" y="560070"/>
                  </a:cubicBezTo>
                  <a:cubicBezTo>
                    <a:pt x="20341" y="581660"/>
                    <a:pt x="30184" y="600075"/>
                    <a:pt x="30501" y="617220"/>
                  </a:cubicBezTo>
                  <a:cubicBezTo>
                    <a:pt x="30818" y="634365"/>
                    <a:pt x="26233" y="647858"/>
                    <a:pt x="22881" y="662940"/>
                  </a:cubicBezTo>
                  <a:cubicBezTo>
                    <a:pt x="21139" y="670781"/>
                    <a:pt x="15896" y="673418"/>
                    <a:pt x="15261" y="685800"/>
                  </a:cubicBezTo>
                  <a:cubicBezTo>
                    <a:pt x="14626" y="698182"/>
                    <a:pt x="18119" y="715645"/>
                    <a:pt x="19071" y="737235"/>
                  </a:cubicBezTo>
                  <a:cubicBezTo>
                    <a:pt x="20024" y="758825"/>
                    <a:pt x="23516" y="807720"/>
                    <a:pt x="20976" y="815340"/>
                  </a:cubicBezTo>
                  <a:cubicBezTo>
                    <a:pt x="23784" y="834997"/>
                    <a:pt x="32088" y="855345"/>
                    <a:pt x="32406" y="870585"/>
                  </a:cubicBezTo>
                  <a:cubicBezTo>
                    <a:pt x="32724" y="885825"/>
                    <a:pt x="23199" y="893445"/>
                    <a:pt x="22881" y="906780"/>
                  </a:cubicBezTo>
                  <a:cubicBezTo>
                    <a:pt x="22564" y="920115"/>
                    <a:pt x="22881" y="942975"/>
                    <a:pt x="30501" y="950595"/>
                  </a:cubicBezTo>
                  <a:cubicBezTo>
                    <a:pt x="47620" y="1001952"/>
                    <a:pt x="26691" y="1022033"/>
                    <a:pt x="26691" y="1043940"/>
                  </a:cubicBezTo>
                  <a:cubicBezTo>
                    <a:pt x="26691" y="1065847"/>
                    <a:pt x="32406" y="1068070"/>
                    <a:pt x="30501" y="1082040"/>
                  </a:cubicBezTo>
                  <a:cubicBezTo>
                    <a:pt x="28596" y="1096010"/>
                    <a:pt x="20341" y="1112520"/>
                    <a:pt x="15261" y="1127760"/>
                  </a:cubicBezTo>
                  <a:lnTo>
                    <a:pt x="7641" y="1150620"/>
                  </a:lnTo>
                  <a:cubicBezTo>
                    <a:pt x="-782" y="1175890"/>
                    <a:pt x="21" y="1165448"/>
                    <a:pt x="21" y="11811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3612383" y="3344169"/>
              <a:ext cx="2115668" cy="481623"/>
            </a:xfrm>
            <a:custGeom>
              <a:avLst/>
              <a:gdLst>
                <a:gd name="connsiteX0" fmla="*/ 1884680 w 1884680"/>
                <a:gd name="connsiteY0" fmla="*/ 279400 h 421640"/>
                <a:gd name="connsiteX1" fmla="*/ 1879600 w 1884680"/>
                <a:gd name="connsiteY1" fmla="*/ 243840 h 421640"/>
                <a:gd name="connsiteX2" fmla="*/ 1849120 w 1884680"/>
                <a:gd name="connsiteY2" fmla="*/ 223520 h 421640"/>
                <a:gd name="connsiteX3" fmla="*/ 1833880 w 1884680"/>
                <a:gd name="connsiteY3" fmla="*/ 213360 h 421640"/>
                <a:gd name="connsiteX4" fmla="*/ 1828800 w 1884680"/>
                <a:gd name="connsiteY4" fmla="*/ 289560 h 421640"/>
                <a:gd name="connsiteX5" fmla="*/ 1813560 w 1884680"/>
                <a:gd name="connsiteY5" fmla="*/ 284480 h 421640"/>
                <a:gd name="connsiteX6" fmla="*/ 1783080 w 1884680"/>
                <a:gd name="connsiteY6" fmla="*/ 269240 h 421640"/>
                <a:gd name="connsiteX7" fmla="*/ 1762760 w 1884680"/>
                <a:gd name="connsiteY7" fmla="*/ 274320 h 421640"/>
                <a:gd name="connsiteX8" fmla="*/ 1747520 w 1884680"/>
                <a:gd name="connsiteY8" fmla="*/ 279400 h 421640"/>
                <a:gd name="connsiteX9" fmla="*/ 1767840 w 1884680"/>
                <a:gd name="connsiteY9" fmla="*/ 340360 h 421640"/>
                <a:gd name="connsiteX10" fmla="*/ 1783080 w 1884680"/>
                <a:gd name="connsiteY10" fmla="*/ 355600 h 421640"/>
                <a:gd name="connsiteX11" fmla="*/ 1778000 w 1884680"/>
                <a:gd name="connsiteY11" fmla="*/ 370840 h 421640"/>
                <a:gd name="connsiteX12" fmla="*/ 1742440 w 1884680"/>
                <a:gd name="connsiteY12" fmla="*/ 381000 h 421640"/>
                <a:gd name="connsiteX13" fmla="*/ 1727200 w 1884680"/>
                <a:gd name="connsiteY13" fmla="*/ 391160 h 421640"/>
                <a:gd name="connsiteX14" fmla="*/ 1701800 w 1884680"/>
                <a:gd name="connsiteY14" fmla="*/ 416560 h 421640"/>
                <a:gd name="connsiteX15" fmla="*/ 1686560 w 1884680"/>
                <a:gd name="connsiteY15" fmla="*/ 421640 h 421640"/>
                <a:gd name="connsiteX16" fmla="*/ 1584960 w 1884680"/>
                <a:gd name="connsiteY16" fmla="*/ 416560 h 421640"/>
                <a:gd name="connsiteX17" fmla="*/ 1574800 w 1884680"/>
                <a:gd name="connsiteY17" fmla="*/ 401320 h 421640"/>
                <a:gd name="connsiteX18" fmla="*/ 1549400 w 1884680"/>
                <a:gd name="connsiteY18" fmla="*/ 370840 h 421640"/>
                <a:gd name="connsiteX19" fmla="*/ 1544320 w 1884680"/>
                <a:gd name="connsiteY19" fmla="*/ 355600 h 421640"/>
                <a:gd name="connsiteX20" fmla="*/ 1498600 w 1884680"/>
                <a:gd name="connsiteY20" fmla="*/ 314960 h 421640"/>
                <a:gd name="connsiteX21" fmla="*/ 1473200 w 1884680"/>
                <a:gd name="connsiteY21" fmla="*/ 289560 h 421640"/>
                <a:gd name="connsiteX22" fmla="*/ 1457960 w 1884680"/>
                <a:gd name="connsiteY22" fmla="*/ 274320 h 421640"/>
                <a:gd name="connsiteX23" fmla="*/ 1402080 w 1884680"/>
                <a:gd name="connsiteY23" fmla="*/ 264160 h 421640"/>
                <a:gd name="connsiteX24" fmla="*/ 1371600 w 1884680"/>
                <a:gd name="connsiteY24" fmla="*/ 254000 h 421640"/>
                <a:gd name="connsiteX25" fmla="*/ 1325880 w 1884680"/>
                <a:gd name="connsiteY25" fmla="*/ 228600 h 421640"/>
                <a:gd name="connsiteX26" fmla="*/ 1280160 w 1884680"/>
                <a:gd name="connsiteY26" fmla="*/ 193040 h 421640"/>
                <a:gd name="connsiteX27" fmla="*/ 1249680 w 1884680"/>
                <a:gd name="connsiteY27" fmla="*/ 182880 h 421640"/>
                <a:gd name="connsiteX28" fmla="*/ 1234440 w 1884680"/>
                <a:gd name="connsiteY28" fmla="*/ 177800 h 421640"/>
                <a:gd name="connsiteX29" fmla="*/ 1198880 w 1884680"/>
                <a:gd name="connsiteY29" fmla="*/ 167640 h 421640"/>
                <a:gd name="connsiteX30" fmla="*/ 1183640 w 1884680"/>
                <a:gd name="connsiteY30" fmla="*/ 157480 h 421640"/>
                <a:gd name="connsiteX31" fmla="*/ 1117600 w 1884680"/>
                <a:gd name="connsiteY31" fmla="*/ 142240 h 421640"/>
                <a:gd name="connsiteX32" fmla="*/ 1102360 w 1884680"/>
                <a:gd name="connsiteY32" fmla="*/ 132080 h 421640"/>
                <a:gd name="connsiteX33" fmla="*/ 1076960 w 1884680"/>
                <a:gd name="connsiteY33" fmla="*/ 127000 h 421640"/>
                <a:gd name="connsiteX34" fmla="*/ 1056640 w 1884680"/>
                <a:gd name="connsiteY34" fmla="*/ 121920 h 421640"/>
                <a:gd name="connsiteX35" fmla="*/ 1016000 w 1884680"/>
                <a:gd name="connsiteY35" fmla="*/ 106680 h 421640"/>
                <a:gd name="connsiteX36" fmla="*/ 995680 w 1884680"/>
                <a:gd name="connsiteY36" fmla="*/ 101600 h 421640"/>
                <a:gd name="connsiteX37" fmla="*/ 848360 w 1884680"/>
                <a:gd name="connsiteY37" fmla="*/ 96520 h 421640"/>
                <a:gd name="connsiteX38" fmla="*/ 599440 w 1884680"/>
                <a:gd name="connsiteY38" fmla="*/ 81280 h 421640"/>
                <a:gd name="connsiteX39" fmla="*/ 538480 w 1884680"/>
                <a:gd name="connsiteY39" fmla="*/ 76200 h 421640"/>
                <a:gd name="connsiteX40" fmla="*/ 518160 w 1884680"/>
                <a:gd name="connsiteY40" fmla="*/ 66040 h 421640"/>
                <a:gd name="connsiteX41" fmla="*/ 487680 w 1884680"/>
                <a:gd name="connsiteY41" fmla="*/ 55880 h 421640"/>
                <a:gd name="connsiteX42" fmla="*/ 436880 w 1884680"/>
                <a:gd name="connsiteY42" fmla="*/ 45720 h 421640"/>
                <a:gd name="connsiteX43" fmla="*/ 421640 w 1884680"/>
                <a:gd name="connsiteY43" fmla="*/ 40640 h 421640"/>
                <a:gd name="connsiteX44" fmla="*/ 401320 w 1884680"/>
                <a:gd name="connsiteY44" fmla="*/ 35560 h 421640"/>
                <a:gd name="connsiteX45" fmla="*/ 386080 w 1884680"/>
                <a:gd name="connsiteY45" fmla="*/ 30480 h 421640"/>
                <a:gd name="connsiteX46" fmla="*/ 320040 w 1884680"/>
                <a:gd name="connsiteY46" fmla="*/ 20320 h 421640"/>
                <a:gd name="connsiteX47" fmla="*/ 228600 w 1884680"/>
                <a:gd name="connsiteY47" fmla="*/ 5080 h 421640"/>
                <a:gd name="connsiteX48" fmla="*/ 106680 w 1884680"/>
                <a:gd name="connsiteY48" fmla="*/ 0 h 421640"/>
                <a:gd name="connsiteX49" fmla="*/ 0 w 1884680"/>
                <a:gd name="connsiteY49" fmla="*/ 10160 h 421640"/>
                <a:gd name="connsiteX0" fmla="*/ 1778000 w 1778000"/>
                <a:gd name="connsiteY0" fmla="*/ 279400 h 421640"/>
                <a:gd name="connsiteX1" fmla="*/ 1772920 w 1778000"/>
                <a:gd name="connsiteY1" fmla="*/ 243840 h 421640"/>
                <a:gd name="connsiteX2" fmla="*/ 1742440 w 1778000"/>
                <a:gd name="connsiteY2" fmla="*/ 223520 h 421640"/>
                <a:gd name="connsiteX3" fmla="*/ 1727200 w 1778000"/>
                <a:gd name="connsiteY3" fmla="*/ 213360 h 421640"/>
                <a:gd name="connsiteX4" fmla="*/ 1722120 w 1778000"/>
                <a:gd name="connsiteY4" fmla="*/ 289560 h 421640"/>
                <a:gd name="connsiteX5" fmla="*/ 1706880 w 1778000"/>
                <a:gd name="connsiteY5" fmla="*/ 284480 h 421640"/>
                <a:gd name="connsiteX6" fmla="*/ 1676400 w 1778000"/>
                <a:gd name="connsiteY6" fmla="*/ 269240 h 421640"/>
                <a:gd name="connsiteX7" fmla="*/ 1656080 w 1778000"/>
                <a:gd name="connsiteY7" fmla="*/ 274320 h 421640"/>
                <a:gd name="connsiteX8" fmla="*/ 1640840 w 1778000"/>
                <a:gd name="connsiteY8" fmla="*/ 279400 h 421640"/>
                <a:gd name="connsiteX9" fmla="*/ 1661160 w 1778000"/>
                <a:gd name="connsiteY9" fmla="*/ 340360 h 421640"/>
                <a:gd name="connsiteX10" fmla="*/ 1676400 w 1778000"/>
                <a:gd name="connsiteY10" fmla="*/ 355600 h 421640"/>
                <a:gd name="connsiteX11" fmla="*/ 1671320 w 1778000"/>
                <a:gd name="connsiteY11" fmla="*/ 370840 h 421640"/>
                <a:gd name="connsiteX12" fmla="*/ 1635760 w 1778000"/>
                <a:gd name="connsiteY12" fmla="*/ 381000 h 421640"/>
                <a:gd name="connsiteX13" fmla="*/ 1620520 w 1778000"/>
                <a:gd name="connsiteY13" fmla="*/ 391160 h 421640"/>
                <a:gd name="connsiteX14" fmla="*/ 1595120 w 1778000"/>
                <a:gd name="connsiteY14" fmla="*/ 416560 h 421640"/>
                <a:gd name="connsiteX15" fmla="*/ 1579880 w 1778000"/>
                <a:gd name="connsiteY15" fmla="*/ 421640 h 421640"/>
                <a:gd name="connsiteX16" fmla="*/ 1478280 w 1778000"/>
                <a:gd name="connsiteY16" fmla="*/ 416560 h 421640"/>
                <a:gd name="connsiteX17" fmla="*/ 1468120 w 1778000"/>
                <a:gd name="connsiteY17" fmla="*/ 401320 h 421640"/>
                <a:gd name="connsiteX18" fmla="*/ 1442720 w 1778000"/>
                <a:gd name="connsiteY18" fmla="*/ 370840 h 421640"/>
                <a:gd name="connsiteX19" fmla="*/ 1437640 w 1778000"/>
                <a:gd name="connsiteY19" fmla="*/ 355600 h 421640"/>
                <a:gd name="connsiteX20" fmla="*/ 1391920 w 1778000"/>
                <a:gd name="connsiteY20" fmla="*/ 314960 h 421640"/>
                <a:gd name="connsiteX21" fmla="*/ 1366520 w 1778000"/>
                <a:gd name="connsiteY21" fmla="*/ 289560 h 421640"/>
                <a:gd name="connsiteX22" fmla="*/ 1351280 w 1778000"/>
                <a:gd name="connsiteY22" fmla="*/ 274320 h 421640"/>
                <a:gd name="connsiteX23" fmla="*/ 1295400 w 1778000"/>
                <a:gd name="connsiteY23" fmla="*/ 264160 h 421640"/>
                <a:gd name="connsiteX24" fmla="*/ 1264920 w 1778000"/>
                <a:gd name="connsiteY24" fmla="*/ 254000 h 421640"/>
                <a:gd name="connsiteX25" fmla="*/ 1219200 w 1778000"/>
                <a:gd name="connsiteY25" fmla="*/ 228600 h 421640"/>
                <a:gd name="connsiteX26" fmla="*/ 1173480 w 1778000"/>
                <a:gd name="connsiteY26" fmla="*/ 193040 h 421640"/>
                <a:gd name="connsiteX27" fmla="*/ 1143000 w 1778000"/>
                <a:gd name="connsiteY27" fmla="*/ 182880 h 421640"/>
                <a:gd name="connsiteX28" fmla="*/ 1127760 w 1778000"/>
                <a:gd name="connsiteY28" fmla="*/ 177800 h 421640"/>
                <a:gd name="connsiteX29" fmla="*/ 1092200 w 1778000"/>
                <a:gd name="connsiteY29" fmla="*/ 167640 h 421640"/>
                <a:gd name="connsiteX30" fmla="*/ 1076960 w 1778000"/>
                <a:gd name="connsiteY30" fmla="*/ 157480 h 421640"/>
                <a:gd name="connsiteX31" fmla="*/ 1010920 w 1778000"/>
                <a:gd name="connsiteY31" fmla="*/ 142240 h 421640"/>
                <a:gd name="connsiteX32" fmla="*/ 995680 w 1778000"/>
                <a:gd name="connsiteY32" fmla="*/ 132080 h 421640"/>
                <a:gd name="connsiteX33" fmla="*/ 970280 w 1778000"/>
                <a:gd name="connsiteY33" fmla="*/ 127000 h 421640"/>
                <a:gd name="connsiteX34" fmla="*/ 949960 w 1778000"/>
                <a:gd name="connsiteY34" fmla="*/ 121920 h 421640"/>
                <a:gd name="connsiteX35" fmla="*/ 909320 w 1778000"/>
                <a:gd name="connsiteY35" fmla="*/ 106680 h 421640"/>
                <a:gd name="connsiteX36" fmla="*/ 889000 w 1778000"/>
                <a:gd name="connsiteY36" fmla="*/ 101600 h 421640"/>
                <a:gd name="connsiteX37" fmla="*/ 741680 w 1778000"/>
                <a:gd name="connsiteY37" fmla="*/ 96520 h 421640"/>
                <a:gd name="connsiteX38" fmla="*/ 492760 w 1778000"/>
                <a:gd name="connsiteY38" fmla="*/ 81280 h 421640"/>
                <a:gd name="connsiteX39" fmla="*/ 431800 w 1778000"/>
                <a:gd name="connsiteY39" fmla="*/ 76200 h 421640"/>
                <a:gd name="connsiteX40" fmla="*/ 411480 w 1778000"/>
                <a:gd name="connsiteY40" fmla="*/ 66040 h 421640"/>
                <a:gd name="connsiteX41" fmla="*/ 381000 w 1778000"/>
                <a:gd name="connsiteY41" fmla="*/ 55880 h 421640"/>
                <a:gd name="connsiteX42" fmla="*/ 330200 w 1778000"/>
                <a:gd name="connsiteY42" fmla="*/ 45720 h 421640"/>
                <a:gd name="connsiteX43" fmla="*/ 314960 w 1778000"/>
                <a:gd name="connsiteY43" fmla="*/ 40640 h 421640"/>
                <a:gd name="connsiteX44" fmla="*/ 294640 w 1778000"/>
                <a:gd name="connsiteY44" fmla="*/ 35560 h 421640"/>
                <a:gd name="connsiteX45" fmla="*/ 279400 w 1778000"/>
                <a:gd name="connsiteY45" fmla="*/ 30480 h 421640"/>
                <a:gd name="connsiteX46" fmla="*/ 213360 w 1778000"/>
                <a:gd name="connsiteY46" fmla="*/ 20320 h 421640"/>
                <a:gd name="connsiteX47" fmla="*/ 121920 w 1778000"/>
                <a:gd name="connsiteY47" fmla="*/ 5080 h 421640"/>
                <a:gd name="connsiteX48" fmla="*/ 0 w 1778000"/>
                <a:gd name="connsiteY48" fmla="*/ 0 h 421640"/>
                <a:gd name="connsiteX0" fmla="*/ 1656080 w 1656080"/>
                <a:gd name="connsiteY0" fmla="*/ 274320 h 416560"/>
                <a:gd name="connsiteX1" fmla="*/ 1651000 w 1656080"/>
                <a:gd name="connsiteY1" fmla="*/ 238760 h 416560"/>
                <a:gd name="connsiteX2" fmla="*/ 1620520 w 1656080"/>
                <a:gd name="connsiteY2" fmla="*/ 218440 h 416560"/>
                <a:gd name="connsiteX3" fmla="*/ 1605280 w 1656080"/>
                <a:gd name="connsiteY3" fmla="*/ 208280 h 416560"/>
                <a:gd name="connsiteX4" fmla="*/ 1600200 w 1656080"/>
                <a:gd name="connsiteY4" fmla="*/ 284480 h 416560"/>
                <a:gd name="connsiteX5" fmla="*/ 1584960 w 1656080"/>
                <a:gd name="connsiteY5" fmla="*/ 279400 h 416560"/>
                <a:gd name="connsiteX6" fmla="*/ 1554480 w 1656080"/>
                <a:gd name="connsiteY6" fmla="*/ 264160 h 416560"/>
                <a:gd name="connsiteX7" fmla="*/ 1534160 w 1656080"/>
                <a:gd name="connsiteY7" fmla="*/ 269240 h 416560"/>
                <a:gd name="connsiteX8" fmla="*/ 1518920 w 1656080"/>
                <a:gd name="connsiteY8" fmla="*/ 274320 h 416560"/>
                <a:gd name="connsiteX9" fmla="*/ 1539240 w 1656080"/>
                <a:gd name="connsiteY9" fmla="*/ 335280 h 416560"/>
                <a:gd name="connsiteX10" fmla="*/ 1554480 w 1656080"/>
                <a:gd name="connsiteY10" fmla="*/ 350520 h 416560"/>
                <a:gd name="connsiteX11" fmla="*/ 1549400 w 1656080"/>
                <a:gd name="connsiteY11" fmla="*/ 365760 h 416560"/>
                <a:gd name="connsiteX12" fmla="*/ 1513840 w 1656080"/>
                <a:gd name="connsiteY12" fmla="*/ 375920 h 416560"/>
                <a:gd name="connsiteX13" fmla="*/ 1498600 w 1656080"/>
                <a:gd name="connsiteY13" fmla="*/ 386080 h 416560"/>
                <a:gd name="connsiteX14" fmla="*/ 1473200 w 1656080"/>
                <a:gd name="connsiteY14" fmla="*/ 411480 h 416560"/>
                <a:gd name="connsiteX15" fmla="*/ 1457960 w 1656080"/>
                <a:gd name="connsiteY15" fmla="*/ 416560 h 416560"/>
                <a:gd name="connsiteX16" fmla="*/ 1356360 w 1656080"/>
                <a:gd name="connsiteY16" fmla="*/ 411480 h 416560"/>
                <a:gd name="connsiteX17" fmla="*/ 1346200 w 1656080"/>
                <a:gd name="connsiteY17" fmla="*/ 396240 h 416560"/>
                <a:gd name="connsiteX18" fmla="*/ 1320800 w 1656080"/>
                <a:gd name="connsiteY18" fmla="*/ 365760 h 416560"/>
                <a:gd name="connsiteX19" fmla="*/ 1315720 w 1656080"/>
                <a:gd name="connsiteY19" fmla="*/ 350520 h 416560"/>
                <a:gd name="connsiteX20" fmla="*/ 1270000 w 1656080"/>
                <a:gd name="connsiteY20" fmla="*/ 309880 h 416560"/>
                <a:gd name="connsiteX21" fmla="*/ 1244600 w 1656080"/>
                <a:gd name="connsiteY21" fmla="*/ 284480 h 416560"/>
                <a:gd name="connsiteX22" fmla="*/ 1229360 w 1656080"/>
                <a:gd name="connsiteY22" fmla="*/ 269240 h 416560"/>
                <a:gd name="connsiteX23" fmla="*/ 1173480 w 1656080"/>
                <a:gd name="connsiteY23" fmla="*/ 259080 h 416560"/>
                <a:gd name="connsiteX24" fmla="*/ 1143000 w 1656080"/>
                <a:gd name="connsiteY24" fmla="*/ 248920 h 416560"/>
                <a:gd name="connsiteX25" fmla="*/ 1097280 w 1656080"/>
                <a:gd name="connsiteY25" fmla="*/ 223520 h 416560"/>
                <a:gd name="connsiteX26" fmla="*/ 1051560 w 1656080"/>
                <a:gd name="connsiteY26" fmla="*/ 187960 h 416560"/>
                <a:gd name="connsiteX27" fmla="*/ 1021080 w 1656080"/>
                <a:gd name="connsiteY27" fmla="*/ 177800 h 416560"/>
                <a:gd name="connsiteX28" fmla="*/ 1005840 w 1656080"/>
                <a:gd name="connsiteY28" fmla="*/ 172720 h 416560"/>
                <a:gd name="connsiteX29" fmla="*/ 970280 w 1656080"/>
                <a:gd name="connsiteY29" fmla="*/ 162560 h 416560"/>
                <a:gd name="connsiteX30" fmla="*/ 955040 w 1656080"/>
                <a:gd name="connsiteY30" fmla="*/ 152400 h 416560"/>
                <a:gd name="connsiteX31" fmla="*/ 889000 w 1656080"/>
                <a:gd name="connsiteY31" fmla="*/ 137160 h 416560"/>
                <a:gd name="connsiteX32" fmla="*/ 873760 w 1656080"/>
                <a:gd name="connsiteY32" fmla="*/ 127000 h 416560"/>
                <a:gd name="connsiteX33" fmla="*/ 848360 w 1656080"/>
                <a:gd name="connsiteY33" fmla="*/ 121920 h 416560"/>
                <a:gd name="connsiteX34" fmla="*/ 828040 w 1656080"/>
                <a:gd name="connsiteY34" fmla="*/ 116840 h 416560"/>
                <a:gd name="connsiteX35" fmla="*/ 787400 w 1656080"/>
                <a:gd name="connsiteY35" fmla="*/ 101600 h 416560"/>
                <a:gd name="connsiteX36" fmla="*/ 767080 w 1656080"/>
                <a:gd name="connsiteY36" fmla="*/ 96520 h 416560"/>
                <a:gd name="connsiteX37" fmla="*/ 619760 w 1656080"/>
                <a:gd name="connsiteY37" fmla="*/ 91440 h 416560"/>
                <a:gd name="connsiteX38" fmla="*/ 370840 w 1656080"/>
                <a:gd name="connsiteY38" fmla="*/ 76200 h 416560"/>
                <a:gd name="connsiteX39" fmla="*/ 309880 w 1656080"/>
                <a:gd name="connsiteY39" fmla="*/ 71120 h 416560"/>
                <a:gd name="connsiteX40" fmla="*/ 289560 w 1656080"/>
                <a:gd name="connsiteY40" fmla="*/ 60960 h 416560"/>
                <a:gd name="connsiteX41" fmla="*/ 259080 w 1656080"/>
                <a:gd name="connsiteY41" fmla="*/ 50800 h 416560"/>
                <a:gd name="connsiteX42" fmla="*/ 208280 w 1656080"/>
                <a:gd name="connsiteY42" fmla="*/ 40640 h 416560"/>
                <a:gd name="connsiteX43" fmla="*/ 193040 w 1656080"/>
                <a:gd name="connsiteY43" fmla="*/ 35560 h 416560"/>
                <a:gd name="connsiteX44" fmla="*/ 172720 w 1656080"/>
                <a:gd name="connsiteY44" fmla="*/ 30480 h 416560"/>
                <a:gd name="connsiteX45" fmla="*/ 157480 w 1656080"/>
                <a:gd name="connsiteY45" fmla="*/ 25400 h 416560"/>
                <a:gd name="connsiteX46" fmla="*/ 91440 w 1656080"/>
                <a:gd name="connsiteY46" fmla="*/ 15240 h 416560"/>
                <a:gd name="connsiteX47" fmla="*/ 0 w 1656080"/>
                <a:gd name="connsiteY47" fmla="*/ 0 h 416560"/>
                <a:gd name="connsiteX0" fmla="*/ 1564640 w 1564640"/>
                <a:gd name="connsiteY0" fmla="*/ 259080 h 401320"/>
                <a:gd name="connsiteX1" fmla="*/ 1559560 w 1564640"/>
                <a:gd name="connsiteY1" fmla="*/ 223520 h 401320"/>
                <a:gd name="connsiteX2" fmla="*/ 1529080 w 1564640"/>
                <a:gd name="connsiteY2" fmla="*/ 203200 h 401320"/>
                <a:gd name="connsiteX3" fmla="*/ 1513840 w 1564640"/>
                <a:gd name="connsiteY3" fmla="*/ 193040 h 401320"/>
                <a:gd name="connsiteX4" fmla="*/ 1508760 w 1564640"/>
                <a:gd name="connsiteY4" fmla="*/ 269240 h 401320"/>
                <a:gd name="connsiteX5" fmla="*/ 1493520 w 1564640"/>
                <a:gd name="connsiteY5" fmla="*/ 264160 h 401320"/>
                <a:gd name="connsiteX6" fmla="*/ 1463040 w 1564640"/>
                <a:gd name="connsiteY6" fmla="*/ 248920 h 401320"/>
                <a:gd name="connsiteX7" fmla="*/ 1442720 w 1564640"/>
                <a:gd name="connsiteY7" fmla="*/ 254000 h 401320"/>
                <a:gd name="connsiteX8" fmla="*/ 1427480 w 1564640"/>
                <a:gd name="connsiteY8" fmla="*/ 259080 h 401320"/>
                <a:gd name="connsiteX9" fmla="*/ 1447800 w 1564640"/>
                <a:gd name="connsiteY9" fmla="*/ 320040 h 401320"/>
                <a:gd name="connsiteX10" fmla="*/ 1463040 w 1564640"/>
                <a:gd name="connsiteY10" fmla="*/ 335280 h 401320"/>
                <a:gd name="connsiteX11" fmla="*/ 1457960 w 1564640"/>
                <a:gd name="connsiteY11" fmla="*/ 350520 h 401320"/>
                <a:gd name="connsiteX12" fmla="*/ 1422400 w 1564640"/>
                <a:gd name="connsiteY12" fmla="*/ 360680 h 401320"/>
                <a:gd name="connsiteX13" fmla="*/ 1407160 w 1564640"/>
                <a:gd name="connsiteY13" fmla="*/ 370840 h 401320"/>
                <a:gd name="connsiteX14" fmla="*/ 1381760 w 1564640"/>
                <a:gd name="connsiteY14" fmla="*/ 396240 h 401320"/>
                <a:gd name="connsiteX15" fmla="*/ 1366520 w 1564640"/>
                <a:gd name="connsiteY15" fmla="*/ 401320 h 401320"/>
                <a:gd name="connsiteX16" fmla="*/ 1264920 w 1564640"/>
                <a:gd name="connsiteY16" fmla="*/ 396240 h 401320"/>
                <a:gd name="connsiteX17" fmla="*/ 1254760 w 1564640"/>
                <a:gd name="connsiteY17" fmla="*/ 381000 h 401320"/>
                <a:gd name="connsiteX18" fmla="*/ 1229360 w 1564640"/>
                <a:gd name="connsiteY18" fmla="*/ 350520 h 401320"/>
                <a:gd name="connsiteX19" fmla="*/ 1224280 w 1564640"/>
                <a:gd name="connsiteY19" fmla="*/ 335280 h 401320"/>
                <a:gd name="connsiteX20" fmla="*/ 1178560 w 1564640"/>
                <a:gd name="connsiteY20" fmla="*/ 294640 h 401320"/>
                <a:gd name="connsiteX21" fmla="*/ 1153160 w 1564640"/>
                <a:gd name="connsiteY21" fmla="*/ 269240 h 401320"/>
                <a:gd name="connsiteX22" fmla="*/ 1137920 w 1564640"/>
                <a:gd name="connsiteY22" fmla="*/ 254000 h 401320"/>
                <a:gd name="connsiteX23" fmla="*/ 1082040 w 1564640"/>
                <a:gd name="connsiteY23" fmla="*/ 243840 h 401320"/>
                <a:gd name="connsiteX24" fmla="*/ 1051560 w 1564640"/>
                <a:gd name="connsiteY24" fmla="*/ 233680 h 401320"/>
                <a:gd name="connsiteX25" fmla="*/ 1005840 w 1564640"/>
                <a:gd name="connsiteY25" fmla="*/ 208280 h 401320"/>
                <a:gd name="connsiteX26" fmla="*/ 960120 w 1564640"/>
                <a:gd name="connsiteY26" fmla="*/ 172720 h 401320"/>
                <a:gd name="connsiteX27" fmla="*/ 929640 w 1564640"/>
                <a:gd name="connsiteY27" fmla="*/ 162560 h 401320"/>
                <a:gd name="connsiteX28" fmla="*/ 914400 w 1564640"/>
                <a:gd name="connsiteY28" fmla="*/ 157480 h 401320"/>
                <a:gd name="connsiteX29" fmla="*/ 878840 w 1564640"/>
                <a:gd name="connsiteY29" fmla="*/ 147320 h 401320"/>
                <a:gd name="connsiteX30" fmla="*/ 863600 w 1564640"/>
                <a:gd name="connsiteY30" fmla="*/ 137160 h 401320"/>
                <a:gd name="connsiteX31" fmla="*/ 797560 w 1564640"/>
                <a:gd name="connsiteY31" fmla="*/ 121920 h 401320"/>
                <a:gd name="connsiteX32" fmla="*/ 782320 w 1564640"/>
                <a:gd name="connsiteY32" fmla="*/ 111760 h 401320"/>
                <a:gd name="connsiteX33" fmla="*/ 756920 w 1564640"/>
                <a:gd name="connsiteY33" fmla="*/ 106680 h 401320"/>
                <a:gd name="connsiteX34" fmla="*/ 736600 w 1564640"/>
                <a:gd name="connsiteY34" fmla="*/ 101600 h 401320"/>
                <a:gd name="connsiteX35" fmla="*/ 695960 w 1564640"/>
                <a:gd name="connsiteY35" fmla="*/ 86360 h 401320"/>
                <a:gd name="connsiteX36" fmla="*/ 675640 w 1564640"/>
                <a:gd name="connsiteY36" fmla="*/ 81280 h 401320"/>
                <a:gd name="connsiteX37" fmla="*/ 528320 w 1564640"/>
                <a:gd name="connsiteY37" fmla="*/ 76200 h 401320"/>
                <a:gd name="connsiteX38" fmla="*/ 279400 w 1564640"/>
                <a:gd name="connsiteY38" fmla="*/ 60960 h 401320"/>
                <a:gd name="connsiteX39" fmla="*/ 218440 w 1564640"/>
                <a:gd name="connsiteY39" fmla="*/ 55880 h 401320"/>
                <a:gd name="connsiteX40" fmla="*/ 198120 w 1564640"/>
                <a:gd name="connsiteY40" fmla="*/ 45720 h 401320"/>
                <a:gd name="connsiteX41" fmla="*/ 167640 w 1564640"/>
                <a:gd name="connsiteY41" fmla="*/ 35560 h 401320"/>
                <a:gd name="connsiteX42" fmla="*/ 116840 w 1564640"/>
                <a:gd name="connsiteY42" fmla="*/ 25400 h 401320"/>
                <a:gd name="connsiteX43" fmla="*/ 101600 w 1564640"/>
                <a:gd name="connsiteY43" fmla="*/ 20320 h 401320"/>
                <a:gd name="connsiteX44" fmla="*/ 81280 w 1564640"/>
                <a:gd name="connsiteY44" fmla="*/ 15240 h 401320"/>
                <a:gd name="connsiteX45" fmla="*/ 66040 w 1564640"/>
                <a:gd name="connsiteY45" fmla="*/ 10160 h 401320"/>
                <a:gd name="connsiteX46" fmla="*/ 0 w 1564640"/>
                <a:gd name="connsiteY46" fmla="*/ 0 h 401320"/>
                <a:gd name="connsiteX0" fmla="*/ 1498600 w 1498600"/>
                <a:gd name="connsiteY0" fmla="*/ 248920 h 391160"/>
                <a:gd name="connsiteX1" fmla="*/ 1493520 w 1498600"/>
                <a:gd name="connsiteY1" fmla="*/ 213360 h 391160"/>
                <a:gd name="connsiteX2" fmla="*/ 1463040 w 1498600"/>
                <a:gd name="connsiteY2" fmla="*/ 193040 h 391160"/>
                <a:gd name="connsiteX3" fmla="*/ 1447800 w 1498600"/>
                <a:gd name="connsiteY3" fmla="*/ 182880 h 391160"/>
                <a:gd name="connsiteX4" fmla="*/ 1442720 w 1498600"/>
                <a:gd name="connsiteY4" fmla="*/ 259080 h 391160"/>
                <a:gd name="connsiteX5" fmla="*/ 1427480 w 1498600"/>
                <a:gd name="connsiteY5" fmla="*/ 254000 h 391160"/>
                <a:gd name="connsiteX6" fmla="*/ 1397000 w 1498600"/>
                <a:gd name="connsiteY6" fmla="*/ 238760 h 391160"/>
                <a:gd name="connsiteX7" fmla="*/ 1376680 w 1498600"/>
                <a:gd name="connsiteY7" fmla="*/ 243840 h 391160"/>
                <a:gd name="connsiteX8" fmla="*/ 1361440 w 1498600"/>
                <a:gd name="connsiteY8" fmla="*/ 248920 h 391160"/>
                <a:gd name="connsiteX9" fmla="*/ 1381760 w 1498600"/>
                <a:gd name="connsiteY9" fmla="*/ 309880 h 391160"/>
                <a:gd name="connsiteX10" fmla="*/ 1397000 w 1498600"/>
                <a:gd name="connsiteY10" fmla="*/ 325120 h 391160"/>
                <a:gd name="connsiteX11" fmla="*/ 1391920 w 1498600"/>
                <a:gd name="connsiteY11" fmla="*/ 340360 h 391160"/>
                <a:gd name="connsiteX12" fmla="*/ 1356360 w 1498600"/>
                <a:gd name="connsiteY12" fmla="*/ 350520 h 391160"/>
                <a:gd name="connsiteX13" fmla="*/ 1341120 w 1498600"/>
                <a:gd name="connsiteY13" fmla="*/ 360680 h 391160"/>
                <a:gd name="connsiteX14" fmla="*/ 1315720 w 1498600"/>
                <a:gd name="connsiteY14" fmla="*/ 386080 h 391160"/>
                <a:gd name="connsiteX15" fmla="*/ 1300480 w 1498600"/>
                <a:gd name="connsiteY15" fmla="*/ 391160 h 391160"/>
                <a:gd name="connsiteX16" fmla="*/ 1198880 w 1498600"/>
                <a:gd name="connsiteY16" fmla="*/ 386080 h 391160"/>
                <a:gd name="connsiteX17" fmla="*/ 1188720 w 1498600"/>
                <a:gd name="connsiteY17" fmla="*/ 370840 h 391160"/>
                <a:gd name="connsiteX18" fmla="*/ 1163320 w 1498600"/>
                <a:gd name="connsiteY18" fmla="*/ 340360 h 391160"/>
                <a:gd name="connsiteX19" fmla="*/ 1158240 w 1498600"/>
                <a:gd name="connsiteY19" fmla="*/ 325120 h 391160"/>
                <a:gd name="connsiteX20" fmla="*/ 1112520 w 1498600"/>
                <a:gd name="connsiteY20" fmla="*/ 284480 h 391160"/>
                <a:gd name="connsiteX21" fmla="*/ 1087120 w 1498600"/>
                <a:gd name="connsiteY21" fmla="*/ 259080 h 391160"/>
                <a:gd name="connsiteX22" fmla="*/ 1071880 w 1498600"/>
                <a:gd name="connsiteY22" fmla="*/ 243840 h 391160"/>
                <a:gd name="connsiteX23" fmla="*/ 1016000 w 1498600"/>
                <a:gd name="connsiteY23" fmla="*/ 233680 h 391160"/>
                <a:gd name="connsiteX24" fmla="*/ 985520 w 1498600"/>
                <a:gd name="connsiteY24" fmla="*/ 223520 h 391160"/>
                <a:gd name="connsiteX25" fmla="*/ 939800 w 1498600"/>
                <a:gd name="connsiteY25" fmla="*/ 198120 h 391160"/>
                <a:gd name="connsiteX26" fmla="*/ 894080 w 1498600"/>
                <a:gd name="connsiteY26" fmla="*/ 162560 h 391160"/>
                <a:gd name="connsiteX27" fmla="*/ 863600 w 1498600"/>
                <a:gd name="connsiteY27" fmla="*/ 152400 h 391160"/>
                <a:gd name="connsiteX28" fmla="*/ 848360 w 1498600"/>
                <a:gd name="connsiteY28" fmla="*/ 147320 h 391160"/>
                <a:gd name="connsiteX29" fmla="*/ 812800 w 1498600"/>
                <a:gd name="connsiteY29" fmla="*/ 137160 h 391160"/>
                <a:gd name="connsiteX30" fmla="*/ 797560 w 1498600"/>
                <a:gd name="connsiteY30" fmla="*/ 127000 h 391160"/>
                <a:gd name="connsiteX31" fmla="*/ 731520 w 1498600"/>
                <a:gd name="connsiteY31" fmla="*/ 111760 h 391160"/>
                <a:gd name="connsiteX32" fmla="*/ 716280 w 1498600"/>
                <a:gd name="connsiteY32" fmla="*/ 101600 h 391160"/>
                <a:gd name="connsiteX33" fmla="*/ 690880 w 1498600"/>
                <a:gd name="connsiteY33" fmla="*/ 96520 h 391160"/>
                <a:gd name="connsiteX34" fmla="*/ 670560 w 1498600"/>
                <a:gd name="connsiteY34" fmla="*/ 91440 h 391160"/>
                <a:gd name="connsiteX35" fmla="*/ 629920 w 1498600"/>
                <a:gd name="connsiteY35" fmla="*/ 76200 h 391160"/>
                <a:gd name="connsiteX36" fmla="*/ 609600 w 1498600"/>
                <a:gd name="connsiteY36" fmla="*/ 71120 h 391160"/>
                <a:gd name="connsiteX37" fmla="*/ 462280 w 1498600"/>
                <a:gd name="connsiteY37" fmla="*/ 66040 h 391160"/>
                <a:gd name="connsiteX38" fmla="*/ 213360 w 1498600"/>
                <a:gd name="connsiteY38" fmla="*/ 50800 h 391160"/>
                <a:gd name="connsiteX39" fmla="*/ 152400 w 1498600"/>
                <a:gd name="connsiteY39" fmla="*/ 45720 h 391160"/>
                <a:gd name="connsiteX40" fmla="*/ 132080 w 1498600"/>
                <a:gd name="connsiteY40" fmla="*/ 35560 h 391160"/>
                <a:gd name="connsiteX41" fmla="*/ 101600 w 1498600"/>
                <a:gd name="connsiteY41" fmla="*/ 25400 h 391160"/>
                <a:gd name="connsiteX42" fmla="*/ 50800 w 1498600"/>
                <a:gd name="connsiteY42" fmla="*/ 15240 h 391160"/>
                <a:gd name="connsiteX43" fmla="*/ 35560 w 1498600"/>
                <a:gd name="connsiteY43" fmla="*/ 10160 h 391160"/>
                <a:gd name="connsiteX44" fmla="*/ 15240 w 1498600"/>
                <a:gd name="connsiteY44" fmla="*/ 5080 h 391160"/>
                <a:gd name="connsiteX45" fmla="*/ 0 w 1498600"/>
                <a:gd name="connsiteY45" fmla="*/ 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98600" h="391160">
                  <a:moveTo>
                    <a:pt x="1498600" y="248920"/>
                  </a:moveTo>
                  <a:cubicBezTo>
                    <a:pt x="1496907" y="237067"/>
                    <a:pt x="1497967" y="224477"/>
                    <a:pt x="1493520" y="213360"/>
                  </a:cubicBezTo>
                  <a:cubicBezTo>
                    <a:pt x="1486298" y="195304"/>
                    <a:pt x="1476297" y="199669"/>
                    <a:pt x="1463040" y="193040"/>
                  </a:cubicBezTo>
                  <a:cubicBezTo>
                    <a:pt x="1457579" y="190310"/>
                    <a:pt x="1452880" y="186267"/>
                    <a:pt x="1447800" y="182880"/>
                  </a:cubicBezTo>
                  <a:cubicBezTo>
                    <a:pt x="1446107" y="208280"/>
                    <a:pt x="1449713" y="234603"/>
                    <a:pt x="1442720" y="259080"/>
                  </a:cubicBezTo>
                  <a:cubicBezTo>
                    <a:pt x="1441249" y="264229"/>
                    <a:pt x="1432269" y="256395"/>
                    <a:pt x="1427480" y="254000"/>
                  </a:cubicBezTo>
                  <a:cubicBezTo>
                    <a:pt x="1388089" y="234305"/>
                    <a:pt x="1435306" y="251529"/>
                    <a:pt x="1397000" y="238760"/>
                  </a:cubicBezTo>
                  <a:cubicBezTo>
                    <a:pt x="1390227" y="240453"/>
                    <a:pt x="1383393" y="241922"/>
                    <a:pt x="1376680" y="243840"/>
                  </a:cubicBezTo>
                  <a:cubicBezTo>
                    <a:pt x="1371531" y="245311"/>
                    <a:pt x="1362398" y="243652"/>
                    <a:pt x="1361440" y="248920"/>
                  </a:cubicBezTo>
                  <a:cubicBezTo>
                    <a:pt x="1351052" y="306056"/>
                    <a:pt x="1358128" y="290187"/>
                    <a:pt x="1381760" y="309880"/>
                  </a:cubicBezTo>
                  <a:cubicBezTo>
                    <a:pt x="1387279" y="314479"/>
                    <a:pt x="1391920" y="320040"/>
                    <a:pt x="1397000" y="325120"/>
                  </a:cubicBezTo>
                  <a:cubicBezTo>
                    <a:pt x="1395307" y="330200"/>
                    <a:pt x="1395706" y="336574"/>
                    <a:pt x="1391920" y="340360"/>
                  </a:cubicBezTo>
                  <a:cubicBezTo>
                    <a:pt x="1389491" y="342789"/>
                    <a:pt x="1356536" y="350476"/>
                    <a:pt x="1356360" y="350520"/>
                  </a:cubicBezTo>
                  <a:cubicBezTo>
                    <a:pt x="1351280" y="353907"/>
                    <a:pt x="1345715" y="356660"/>
                    <a:pt x="1341120" y="360680"/>
                  </a:cubicBezTo>
                  <a:cubicBezTo>
                    <a:pt x="1332109" y="368565"/>
                    <a:pt x="1325299" y="378896"/>
                    <a:pt x="1315720" y="386080"/>
                  </a:cubicBezTo>
                  <a:cubicBezTo>
                    <a:pt x="1311436" y="389293"/>
                    <a:pt x="1305560" y="389467"/>
                    <a:pt x="1300480" y="391160"/>
                  </a:cubicBezTo>
                  <a:cubicBezTo>
                    <a:pt x="1266613" y="389467"/>
                    <a:pt x="1232242" y="392146"/>
                    <a:pt x="1198880" y="386080"/>
                  </a:cubicBezTo>
                  <a:cubicBezTo>
                    <a:pt x="1192873" y="384988"/>
                    <a:pt x="1192629" y="375530"/>
                    <a:pt x="1188720" y="370840"/>
                  </a:cubicBezTo>
                  <a:cubicBezTo>
                    <a:pt x="1174676" y="353988"/>
                    <a:pt x="1172780" y="359279"/>
                    <a:pt x="1163320" y="340360"/>
                  </a:cubicBezTo>
                  <a:cubicBezTo>
                    <a:pt x="1160925" y="335571"/>
                    <a:pt x="1161528" y="329347"/>
                    <a:pt x="1158240" y="325120"/>
                  </a:cubicBezTo>
                  <a:cubicBezTo>
                    <a:pt x="1139503" y="301030"/>
                    <a:pt x="1132891" y="298061"/>
                    <a:pt x="1112520" y="284480"/>
                  </a:cubicBezTo>
                  <a:cubicBezTo>
                    <a:pt x="1093893" y="256540"/>
                    <a:pt x="1112520" y="280247"/>
                    <a:pt x="1087120" y="259080"/>
                  </a:cubicBezTo>
                  <a:cubicBezTo>
                    <a:pt x="1081601" y="254481"/>
                    <a:pt x="1078118" y="247404"/>
                    <a:pt x="1071880" y="243840"/>
                  </a:cubicBezTo>
                  <a:cubicBezTo>
                    <a:pt x="1063896" y="239278"/>
                    <a:pt x="1017394" y="233879"/>
                    <a:pt x="1016000" y="233680"/>
                  </a:cubicBezTo>
                  <a:cubicBezTo>
                    <a:pt x="1005840" y="230293"/>
                    <a:pt x="994431" y="229461"/>
                    <a:pt x="985520" y="223520"/>
                  </a:cubicBezTo>
                  <a:cubicBezTo>
                    <a:pt x="950585" y="200230"/>
                    <a:pt x="966624" y="207061"/>
                    <a:pt x="939800" y="198120"/>
                  </a:cubicBezTo>
                  <a:cubicBezTo>
                    <a:pt x="926651" y="184971"/>
                    <a:pt x="912309" y="168636"/>
                    <a:pt x="894080" y="162560"/>
                  </a:cubicBezTo>
                  <a:lnTo>
                    <a:pt x="863600" y="152400"/>
                  </a:lnTo>
                  <a:cubicBezTo>
                    <a:pt x="858520" y="150707"/>
                    <a:pt x="853555" y="148619"/>
                    <a:pt x="848360" y="147320"/>
                  </a:cubicBezTo>
                  <a:cubicBezTo>
                    <a:pt x="841849" y="145692"/>
                    <a:pt x="820088" y="140804"/>
                    <a:pt x="812800" y="137160"/>
                  </a:cubicBezTo>
                  <a:cubicBezTo>
                    <a:pt x="807339" y="134430"/>
                    <a:pt x="803139" y="129480"/>
                    <a:pt x="797560" y="127000"/>
                  </a:cubicBezTo>
                  <a:cubicBezTo>
                    <a:pt x="771135" y="115256"/>
                    <a:pt x="760448" y="115893"/>
                    <a:pt x="731520" y="111760"/>
                  </a:cubicBezTo>
                  <a:cubicBezTo>
                    <a:pt x="726440" y="108373"/>
                    <a:pt x="721997" y="103744"/>
                    <a:pt x="716280" y="101600"/>
                  </a:cubicBezTo>
                  <a:cubicBezTo>
                    <a:pt x="708195" y="98568"/>
                    <a:pt x="699309" y="98393"/>
                    <a:pt x="690880" y="96520"/>
                  </a:cubicBezTo>
                  <a:cubicBezTo>
                    <a:pt x="684064" y="95005"/>
                    <a:pt x="677273" y="93358"/>
                    <a:pt x="670560" y="91440"/>
                  </a:cubicBezTo>
                  <a:cubicBezTo>
                    <a:pt x="645591" y="84306"/>
                    <a:pt x="662128" y="86936"/>
                    <a:pt x="629920" y="76200"/>
                  </a:cubicBezTo>
                  <a:cubicBezTo>
                    <a:pt x="623296" y="73992"/>
                    <a:pt x="616569" y="71542"/>
                    <a:pt x="609600" y="71120"/>
                  </a:cubicBezTo>
                  <a:cubicBezTo>
                    <a:pt x="560554" y="68148"/>
                    <a:pt x="511387" y="67733"/>
                    <a:pt x="462280" y="66040"/>
                  </a:cubicBezTo>
                  <a:cubicBezTo>
                    <a:pt x="362705" y="32848"/>
                    <a:pt x="442507" y="56129"/>
                    <a:pt x="213360" y="50800"/>
                  </a:cubicBezTo>
                  <a:cubicBezTo>
                    <a:pt x="193040" y="49107"/>
                    <a:pt x="172441" y="49478"/>
                    <a:pt x="152400" y="45720"/>
                  </a:cubicBezTo>
                  <a:cubicBezTo>
                    <a:pt x="144957" y="44324"/>
                    <a:pt x="139111" y="38372"/>
                    <a:pt x="132080" y="35560"/>
                  </a:cubicBezTo>
                  <a:cubicBezTo>
                    <a:pt x="122136" y="31583"/>
                    <a:pt x="111990" y="27997"/>
                    <a:pt x="101600" y="25400"/>
                  </a:cubicBezTo>
                  <a:cubicBezTo>
                    <a:pt x="20630" y="5158"/>
                    <a:pt x="162900" y="40151"/>
                    <a:pt x="50800" y="15240"/>
                  </a:cubicBezTo>
                  <a:cubicBezTo>
                    <a:pt x="45573" y="14078"/>
                    <a:pt x="40709" y="11631"/>
                    <a:pt x="35560" y="10160"/>
                  </a:cubicBezTo>
                  <a:cubicBezTo>
                    <a:pt x="28847" y="8242"/>
                    <a:pt x="21953" y="6998"/>
                    <a:pt x="15240" y="5080"/>
                  </a:cubicBezTo>
                  <a:cubicBezTo>
                    <a:pt x="10091" y="3609"/>
                    <a:pt x="5227" y="1162"/>
                    <a:pt x="0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4907079" y="5798326"/>
              <a:ext cx="408790" cy="405910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>
              <a:off x="5059030" y="5944803"/>
              <a:ext cx="104887" cy="1129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630717" y="444236"/>
              <a:ext cx="881299" cy="868887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1629105" y="1238185"/>
              <a:ext cx="562708" cy="5213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 rot="20472700">
              <a:off x="413969" y="1823386"/>
              <a:ext cx="6203340" cy="849462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Forma libre 40"/>
            <p:cNvSpPr/>
            <p:nvPr/>
          </p:nvSpPr>
          <p:spPr>
            <a:xfrm>
              <a:off x="3386506" y="3030678"/>
              <a:ext cx="1836304" cy="3049125"/>
            </a:xfrm>
            <a:custGeom>
              <a:avLst/>
              <a:gdLst>
                <a:gd name="connsiteX0" fmla="*/ 0 w 1249994"/>
                <a:gd name="connsiteY0" fmla="*/ 0 h 2266499"/>
                <a:gd name="connsiteX1" fmla="*/ 501161 w 1249994"/>
                <a:gd name="connsiteY1" fmla="*/ 290147 h 2266499"/>
                <a:gd name="connsiteX2" fmla="*/ 1186961 w 1249994"/>
                <a:gd name="connsiteY2" fmla="*/ 1116623 h 2266499"/>
                <a:gd name="connsiteX3" fmla="*/ 1222131 w 1249994"/>
                <a:gd name="connsiteY3" fmla="*/ 2162908 h 2266499"/>
                <a:gd name="connsiteX4" fmla="*/ 1213338 w 1249994"/>
                <a:gd name="connsiteY4" fmla="*/ 2171700 h 2266499"/>
                <a:gd name="connsiteX0" fmla="*/ 0 w 1223554"/>
                <a:gd name="connsiteY0" fmla="*/ 0 h 2266499"/>
                <a:gd name="connsiteX1" fmla="*/ 907441 w 1223554"/>
                <a:gd name="connsiteY1" fmla="*/ 545818 h 2266499"/>
                <a:gd name="connsiteX2" fmla="*/ 1186961 w 1223554"/>
                <a:gd name="connsiteY2" fmla="*/ 1116623 h 2266499"/>
                <a:gd name="connsiteX3" fmla="*/ 1222131 w 1223554"/>
                <a:gd name="connsiteY3" fmla="*/ 2162908 h 2266499"/>
                <a:gd name="connsiteX4" fmla="*/ 1213338 w 1223554"/>
                <a:gd name="connsiteY4" fmla="*/ 2171700 h 2266499"/>
                <a:gd name="connsiteX0" fmla="*/ 0 w 1273937"/>
                <a:gd name="connsiteY0" fmla="*/ 0 h 2243014"/>
                <a:gd name="connsiteX1" fmla="*/ 907441 w 1273937"/>
                <a:gd name="connsiteY1" fmla="*/ 545818 h 2243014"/>
                <a:gd name="connsiteX2" fmla="*/ 1256114 w 1273937"/>
                <a:gd name="connsiteY2" fmla="*/ 1463603 h 2243014"/>
                <a:gd name="connsiteX3" fmla="*/ 1222131 w 1273937"/>
                <a:gd name="connsiteY3" fmla="*/ 2162908 h 2243014"/>
                <a:gd name="connsiteX4" fmla="*/ 1213338 w 1273937"/>
                <a:gd name="connsiteY4" fmla="*/ 2171700 h 2243014"/>
                <a:gd name="connsiteX0" fmla="*/ 0 w 1278813"/>
                <a:gd name="connsiteY0" fmla="*/ 0 h 2243014"/>
                <a:gd name="connsiteX1" fmla="*/ 838287 w 1278813"/>
                <a:gd name="connsiteY1" fmla="*/ 454507 h 2243014"/>
                <a:gd name="connsiteX2" fmla="*/ 1256114 w 1278813"/>
                <a:gd name="connsiteY2" fmla="*/ 1463603 h 2243014"/>
                <a:gd name="connsiteX3" fmla="*/ 1222131 w 1278813"/>
                <a:gd name="connsiteY3" fmla="*/ 2162908 h 2243014"/>
                <a:gd name="connsiteX4" fmla="*/ 1213338 w 1278813"/>
                <a:gd name="connsiteY4" fmla="*/ 2171700 h 224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813" h="2243014">
                  <a:moveTo>
                    <a:pt x="0" y="0"/>
                  </a:moveTo>
                  <a:cubicBezTo>
                    <a:pt x="151667" y="52021"/>
                    <a:pt x="628935" y="210573"/>
                    <a:pt x="838287" y="454507"/>
                  </a:cubicBezTo>
                  <a:cubicBezTo>
                    <a:pt x="1047639" y="698441"/>
                    <a:pt x="1192140" y="1178870"/>
                    <a:pt x="1256114" y="1463603"/>
                  </a:cubicBezTo>
                  <a:cubicBezTo>
                    <a:pt x="1320088" y="1748336"/>
                    <a:pt x="1229260" y="2044892"/>
                    <a:pt x="1222131" y="2162908"/>
                  </a:cubicBezTo>
                  <a:cubicBezTo>
                    <a:pt x="1215002" y="2280924"/>
                    <a:pt x="1219932" y="2255227"/>
                    <a:pt x="1213338" y="2171700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Forma libre 41"/>
            <p:cNvSpPr/>
            <p:nvPr/>
          </p:nvSpPr>
          <p:spPr>
            <a:xfrm>
              <a:off x="519107" y="1448628"/>
              <a:ext cx="2935682" cy="2399122"/>
            </a:xfrm>
            <a:custGeom>
              <a:avLst/>
              <a:gdLst>
                <a:gd name="connsiteX0" fmla="*/ 0 w 1424940"/>
                <a:gd name="connsiteY0" fmla="*/ 1744980 h 1805940"/>
                <a:gd name="connsiteX1" fmla="*/ 60960 w 1424940"/>
                <a:gd name="connsiteY1" fmla="*/ 1760220 h 1805940"/>
                <a:gd name="connsiteX2" fmla="*/ 91440 w 1424940"/>
                <a:gd name="connsiteY2" fmla="*/ 1783080 h 1805940"/>
                <a:gd name="connsiteX3" fmla="*/ 175260 w 1424940"/>
                <a:gd name="connsiteY3" fmla="*/ 1805940 h 1805940"/>
                <a:gd name="connsiteX4" fmla="*/ 266700 w 1424940"/>
                <a:gd name="connsiteY4" fmla="*/ 1798320 h 1805940"/>
                <a:gd name="connsiteX5" fmla="*/ 312420 w 1424940"/>
                <a:gd name="connsiteY5" fmla="*/ 1775460 h 1805940"/>
                <a:gd name="connsiteX6" fmla="*/ 335280 w 1424940"/>
                <a:gd name="connsiteY6" fmla="*/ 1767840 h 1805940"/>
                <a:gd name="connsiteX7" fmla="*/ 358140 w 1424940"/>
                <a:gd name="connsiteY7" fmla="*/ 1752600 h 1805940"/>
                <a:gd name="connsiteX8" fmla="*/ 396240 w 1424940"/>
                <a:gd name="connsiteY8" fmla="*/ 1744980 h 1805940"/>
                <a:gd name="connsiteX9" fmla="*/ 419100 w 1424940"/>
                <a:gd name="connsiteY9" fmla="*/ 1737360 h 1805940"/>
                <a:gd name="connsiteX10" fmla="*/ 495300 w 1424940"/>
                <a:gd name="connsiteY10" fmla="*/ 1722120 h 1805940"/>
                <a:gd name="connsiteX11" fmla="*/ 518160 w 1424940"/>
                <a:gd name="connsiteY11" fmla="*/ 1714500 h 1805940"/>
                <a:gd name="connsiteX12" fmla="*/ 548640 w 1424940"/>
                <a:gd name="connsiteY12" fmla="*/ 1706880 h 1805940"/>
                <a:gd name="connsiteX13" fmla="*/ 571500 w 1424940"/>
                <a:gd name="connsiteY13" fmla="*/ 1699260 h 1805940"/>
                <a:gd name="connsiteX14" fmla="*/ 647700 w 1424940"/>
                <a:gd name="connsiteY14" fmla="*/ 1676400 h 1805940"/>
                <a:gd name="connsiteX15" fmla="*/ 670560 w 1424940"/>
                <a:gd name="connsiteY15" fmla="*/ 1668780 h 1805940"/>
                <a:gd name="connsiteX16" fmla="*/ 693420 w 1424940"/>
                <a:gd name="connsiteY16" fmla="*/ 1661160 h 1805940"/>
                <a:gd name="connsiteX17" fmla="*/ 754380 w 1424940"/>
                <a:gd name="connsiteY17" fmla="*/ 1668780 h 1805940"/>
                <a:gd name="connsiteX18" fmla="*/ 777240 w 1424940"/>
                <a:gd name="connsiteY18" fmla="*/ 1684020 h 1805940"/>
                <a:gd name="connsiteX19" fmla="*/ 876300 w 1424940"/>
                <a:gd name="connsiteY19" fmla="*/ 1706880 h 1805940"/>
                <a:gd name="connsiteX20" fmla="*/ 1051560 w 1424940"/>
                <a:gd name="connsiteY20" fmla="*/ 1699260 h 1805940"/>
                <a:gd name="connsiteX21" fmla="*/ 1097280 w 1424940"/>
                <a:gd name="connsiteY21" fmla="*/ 1668780 h 1805940"/>
                <a:gd name="connsiteX22" fmla="*/ 1120140 w 1424940"/>
                <a:gd name="connsiteY22" fmla="*/ 1661160 h 1805940"/>
                <a:gd name="connsiteX23" fmla="*/ 1143000 w 1424940"/>
                <a:gd name="connsiteY23" fmla="*/ 1645920 h 1805940"/>
                <a:gd name="connsiteX24" fmla="*/ 1173480 w 1424940"/>
                <a:gd name="connsiteY24" fmla="*/ 1600200 h 1805940"/>
                <a:gd name="connsiteX25" fmla="*/ 1196340 w 1424940"/>
                <a:gd name="connsiteY25" fmla="*/ 1546860 h 1805940"/>
                <a:gd name="connsiteX26" fmla="*/ 1203960 w 1424940"/>
                <a:gd name="connsiteY26" fmla="*/ 1524000 h 1805940"/>
                <a:gd name="connsiteX27" fmla="*/ 1249680 w 1424940"/>
                <a:gd name="connsiteY27" fmla="*/ 1501140 h 1805940"/>
                <a:gd name="connsiteX28" fmla="*/ 1272540 w 1424940"/>
                <a:gd name="connsiteY28" fmla="*/ 1485900 h 1805940"/>
                <a:gd name="connsiteX29" fmla="*/ 1295400 w 1424940"/>
                <a:gd name="connsiteY29" fmla="*/ 1478280 h 1805940"/>
                <a:gd name="connsiteX30" fmla="*/ 1341120 w 1424940"/>
                <a:gd name="connsiteY30" fmla="*/ 1440180 h 1805940"/>
                <a:gd name="connsiteX31" fmla="*/ 1363980 w 1424940"/>
                <a:gd name="connsiteY31" fmla="*/ 1424940 h 1805940"/>
                <a:gd name="connsiteX32" fmla="*/ 1386840 w 1424940"/>
                <a:gd name="connsiteY32" fmla="*/ 1379220 h 1805940"/>
                <a:gd name="connsiteX33" fmla="*/ 1402080 w 1424940"/>
                <a:gd name="connsiteY33" fmla="*/ 1333500 h 1805940"/>
                <a:gd name="connsiteX34" fmla="*/ 1409700 w 1424940"/>
                <a:gd name="connsiteY34" fmla="*/ 1310640 h 1805940"/>
                <a:gd name="connsiteX35" fmla="*/ 1424940 w 1424940"/>
                <a:gd name="connsiteY35" fmla="*/ 1287780 h 1805940"/>
                <a:gd name="connsiteX36" fmla="*/ 1394460 w 1424940"/>
                <a:gd name="connsiteY36" fmla="*/ 1242060 h 1805940"/>
                <a:gd name="connsiteX37" fmla="*/ 1371600 w 1424940"/>
                <a:gd name="connsiteY37" fmla="*/ 1249680 h 1805940"/>
                <a:gd name="connsiteX38" fmla="*/ 1363980 w 1424940"/>
                <a:gd name="connsiteY38" fmla="*/ 1280160 h 1805940"/>
                <a:gd name="connsiteX39" fmla="*/ 1234440 w 1424940"/>
                <a:gd name="connsiteY39" fmla="*/ 1287780 h 1805940"/>
                <a:gd name="connsiteX40" fmla="*/ 1211580 w 1424940"/>
                <a:gd name="connsiteY40" fmla="*/ 1272540 h 1805940"/>
                <a:gd name="connsiteX41" fmla="*/ 1181100 w 1424940"/>
                <a:gd name="connsiteY41" fmla="*/ 1219200 h 1805940"/>
                <a:gd name="connsiteX42" fmla="*/ 1173480 w 1424940"/>
                <a:gd name="connsiteY42" fmla="*/ 1196340 h 1805940"/>
                <a:gd name="connsiteX43" fmla="*/ 1158240 w 1424940"/>
                <a:gd name="connsiteY43" fmla="*/ 1173480 h 1805940"/>
                <a:gd name="connsiteX44" fmla="*/ 1143000 w 1424940"/>
                <a:gd name="connsiteY44" fmla="*/ 1127760 h 1805940"/>
                <a:gd name="connsiteX45" fmla="*/ 1165860 w 1424940"/>
                <a:gd name="connsiteY45" fmla="*/ 1021080 h 1805940"/>
                <a:gd name="connsiteX46" fmla="*/ 1196340 w 1424940"/>
                <a:gd name="connsiteY46" fmla="*/ 975360 h 1805940"/>
                <a:gd name="connsiteX47" fmla="*/ 1158240 w 1424940"/>
                <a:gd name="connsiteY47" fmla="*/ 914400 h 1805940"/>
                <a:gd name="connsiteX48" fmla="*/ 1143000 w 1424940"/>
                <a:gd name="connsiteY48" fmla="*/ 891540 h 1805940"/>
                <a:gd name="connsiteX49" fmla="*/ 1120140 w 1424940"/>
                <a:gd name="connsiteY49" fmla="*/ 861060 h 1805940"/>
                <a:gd name="connsiteX50" fmla="*/ 1082040 w 1424940"/>
                <a:gd name="connsiteY50" fmla="*/ 807720 h 1805940"/>
                <a:gd name="connsiteX51" fmla="*/ 1074420 w 1424940"/>
                <a:gd name="connsiteY51" fmla="*/ 784860 h 1805940"/>
                <a:gd name="connsiteX52" fmla="*/ 998220 w 1424940"/>
                <a:gd name="connsiteY52" fmla="*/ 708660 h 1805940"/>
                <a:gd name="connsiteX53" fmla="*/ 975360 w 1424940"/>
                <a:gd name="connsiteY53" fmla="*/ 701040 h 1805940"/>
                <a:gd name="connsiteX54" fmla="*/ 929640 w 1424940"/>
                <a:gd name="connsiteY54" fmla="*/ 678180 h 1805940"/>
                <a:gd name="connsiteX55" fmla="*/ 868680 w 1424940"/>
                <a:gd name="connsiteY55" fmla="*/ 609600 h 1805940"/>
                <a:gd name="connsiteX56" fmla="*/ 861060 w 1424940"/>
                <a:gd name="connsiteY56" fmla="*/ 586740 h 1805940"/>
                <a:gd name="connsiteX57" fmla="*/ 830580 w 1424940"/>
                <a:gd name="connsiteY57" fmla="*/ 541020 h 1805940"/>
                <a:gd name="connsiteX58" fmla="*/ 822960 w 1424940"/>
                <a:gd name="connsiteY58" fmla="*/ 518160 h 1805940"/>
                <a:gd name="connsiteX59" fmla="*/ 769620 w 1424940"/>
                <a:gd name="connsiteY59" fmla="*/ 487680 h 1805940"/>
                <a:gd name="connsiteX60" fmla="*/ 746760 w 1424940"/>
                <a:gd name="connsiteY60" fmla="*/ 464820 h 1805940"/>
                <a:gd name="connsiteX61" fmla="*/ 701040 w 1424940"/>
                <a:gd name="connsiteY61" fmla="*/ 434340 h 1805940"/>
                <a:gd name="connsiteX62" fmla="*/ 678180 w 1424940"/>
                <a:gd name="connsiteY62" fmla="*/ 411480 h 1805940"/>
                <a:gd name="connsiteX63" fmla="*/ 624840 w 1424940"/>
                <a:gd name="connsiteY63" fmla="*/ 388620 h 1805940"/>
                <a:gd name="connsiteX64" fmla="*/ 579120 w 1424940"/>
                <a:gd name="connsiteY64" fmla="*/ 358140 h 1805940"/>
                <a:gd name="connsiteX65" fmla="*/ 533400 w 1424940"/>
                <a:gd name="connsiteY65" fmla="*/ 327660 h 1805940"/>
                <a:gd name="connsiteX66" fmla="*/ 518160 w 1424940"/>
                <a:gd name="connsiteY66" fmla="*/ 304800 h 1805940"/>
                <a:gd name="connsiteX67" fmla="*/ 495300 w 1424940"/>
                <a:gd name="connsiteY67" fmla="*/ 289560 h 1805940"/>
                <a:gd name="connsiteX68" fmla="*/ 487680 w 1424940"/>
                <a:gd name="connsiteY68" fmla="*/ 266700 h 1805940"/>
                <a:gd name="connsiteX69" fmla="*/ 449580 w 1424940"/>
                <a:gd name="connsiteY69" fmla="*/ 220980 h 1805940"/>
                <a:gd name="connsiteX70" fmla="*/ 426720 w 1424940"/>
                <a:gd name="connsiteY70" fmla="*/ 205740 h 1805940"/>
                <a:gd name="connsiteX71" fmla="*/ 396240 w 1424940"/>
                <a:gd name="connsiteY71" fmla="*/ 182880 h 1805940"/>
                <a:gd name="connsiteX72" fmla="*/ 327660 w 1424940"/>
                <a:gd name="connsiteY72" fmla="*/ 144780 h 1805940"/>
                <a:gd name="connsiteX73" fmla="*/ 251460 w 1424940"/>
                <a:gd name="connsiteY73" fmla="*/ 83820 h 1805940"/>
                <a:gd name="connsiteX74" fmla="*/ 236220 w 1424940"/>
                <a:gd name="connsiteY74" fmla="*/ 60960 h 1805940"/>
                <a:gd name="connsiteX75" fmla="*/ 167640 w 1424940"/>
                <a:gd name="connsiteY75" fmla="*/ 7620 h 1805940"/>
                <a:gd name="connsiteX76" fmla="*/ 167640 w 1424940"/>
                <a:gd name="connsiteY76" fmla="*/ 0 h 1805940"/>
                <a:gd name="connsiteX0" fmla="*/ 0 w 1584356"/>
                <a:gd name="connsiteY0" fmla="*/ 1885696 h 1885721"/>
                <a:gd name="connsiteX1" fmla="*/ 220376 w 1584356"/>
                <a:gd name="connsiteY1" fmla="*/ 1760220 h 1885721"/>
                <a:gd name="connsiteX2" fmla="*/ 250856 w 1584356"/>
                <a:gd name="connsiteY2" fmla="*/ 1783080 h 1885721"/>
                <a:gd name="connsiteX3" fmla="*/ 334676 w 1584356"/>
                <a:gd name="connsiteY3" fmla="*/ 1805940 h 1885721"/>
                <a:gd name="connsiteX4" fmla="*/ 426116 w 1584356"/>
                <a:gd name="connsiteY4" fmla="*/ 1798320 h 1885721"/>
                <a:gd name="connsiteX5" fmla="*/ 471836 w 1584356"/>
                <a:gd name="connsiteY5" fmla="*/ 1775460 h 1885721"/>
                <a:gd name="connsiteX6" fmla="*/ 494696 w 1584356"/>
                <a:gd name="connsiteY6" fmla="*/ 1767840 h 1885721"/>
                <a:gd name="connsiteX7" fmla="*/ 517556 w 1584356"/>
                <a:gd name="connsiteY7" fmla="*/ 1752600 h 1885721"/>
                <a:gd name="connsiteX8" fmla="*/ 555656 w 1584356"/>
                <a:gd name="connsiteY8" fmla="*/ 1744980 h 1885721"/>
                <a:gd name="connsiteX9" fmla="*/ 578516 w 1584356"/>
                <a:gd name="connsiteY9" fmla="*/ 1737360 h 1885721"/>
                <a:gd name="connsiteX10" fmla="*/ 654716 w 1584356"/>
                <a:gd name="connsiteY10" fmla="*/ 1722120 h 1885721"/>
                <a:gd name="connsiteX11" fmla="*/ 677576 w 1584356"/>
                <a:gd name="connsiteY11" fmla="*/ 1714500 h 1885721"/>
                <a:gd name="connsiteX12" fmla="*/ 708056 w 1584356"/>
                <a:gd name="connsiteY12" fmla="*/ 1706880 h 1885721"/>
                <a:gd name="connsiteX13" fmla="*/ 730916 w 1584356"/>
                <a:gd name="connsiteY13" fmla="*/ 1699260 h 1885721"/>
                <a:gd name="connsiteX14" fmla="*/ 807116 w 1584356"/>
                <a:gd name="connsiteY14" fmla="*/ 1676400 h 1885721"/>
                <a:gd name="connsiteX15" fmla="*/ 829976 w 1584356"/>
                <a:gd name="connsiteY15" fmla="*/ 1668780 h 1885721"/>
                <a:gd name="connsiteX16" fmla="*/ 852836 w 1584356"/>
                <a:gd name="connsiteY16" fmla="*/ 1661160 h 1885721"/>
                <a:gd name="connsiteX17" fmla="*/ 913796 w 1584356"/>
                <a:gd name="connsiteY17" fmla="*/ 1668780 h 1885721"/>
                <a:gd name="connsiteX18" fmla="*/ 936656 w 1584356"/>
                <a:gd name="connsiteY18" fmla="*/ 1684020 h 1885721"/>
                <a:gd name="connsiteX19" fmla="*/ 1035716 w 1584356"/>
                <a:gd name="connsiteY19" fmla="*/ 1706880 h 1885721"/>
                <a:gd name="connsiteX20" fmla="*/ 1210976 w 1584356"/>
                <a:gd name="connsiteY20" fmla="*/ 1699260 h 1885721"/>
                <a:gd name="connsiteX21" fmla="*/ 1256696 w 1584356"/>
                <a:gd name="connsiteY21" fmla="*/ 1668780 h 1885721"/>
                <a:gd name="connsiteX22" fmla="*/ 1279556 w 1584356"/>
                <a:gd name="connsiteY22" fmla="*/ 1661160 h 1885721"/>
                <a:gd name="connsiteX23" fmla="*/ 1302416 w 1584356"/>
                <a:gd name="connsiteY23" fmla="*/ 1645920 h 1885721"/>
                <a:gd name="connsiteX24" fmla="*/ 1332896 w 1584356"/>
                <a:gd name="connsiteY24" fmla="*/ 1600200 h 1885721"/>
                <a:gd name="connsiteX25" fmla="*/ 1355756 w 1584356"/>
                <a:gd name="connsiteY25" fmla="*/ 1546860 h 1885721"/>
                <a:gd name="connsiteX26" fmla="*/ 1363376 w 1584356"/>
                <a:gd name="connsiteY26" fmla="*/ 1524000 h 1885721"/>
                <a:gd name="connsiteX27" fmla="*/ 1409096 w 1584356"/>
                <a:gd name="connsiteY27" fmla="*/ 1501140 h 1885721"/>
                <a:gd name="connsiteX28" fmla="*/ 1431956 w 1584356"/>
                <a:gd name="connsiteY28" fmla="*/ 1485900 h 1885721"/>
                <a:gd name="connsiteX29" fmla="*/ 1454816 w 1584356"/>
                <a:gd name="connsiteY29" fmla="*/ 1478280 h 1885721"/>
                <a:gd name="connsiteX30" fmla="*/ 1500536 w 1584356"/>
                <a:gd name="connsiteY30" fmla="*/ 1440180 h 1885721"/>
                <a:gd name="connsiteX31" fmla="*/ 1523396 w 1584356"/>
                <a:gd name="connsiteY31" fmla="*/ 1424940 h 1885721"/>
                <a:gd name="connsiteX32" fmla="*/ 1546256 w 1584356"/>
                <a:gd name="connsiteY32" fmla="*/ 1379220 h 1885721"/>
                <a:gd name="connsiteX33" fmla="*/ 1561496 w 1584356"/>
                <a:gd name="connsiteY33" fmla="*/ 1333500 h 1885721"/>
                <a:gd name="connsiteX34" fmla="*/ 1569116 w 1584356"/>
                <a:gd name="connsiteY34" fmla="*/ 1310640 h 1885721"/>
                <a:gd name="connsiteX35" fmla="*/ 1584356 w 1584356"/>
                <a:gd name="connsiteY35" fmla="*/ 1287780 h 1885721"/>
                <a:gd name="connsiteX36" fmla="*/ 1553876 w 1584356"/>
                <a:gd name="connsiteY36" fmla="*/ 1242060 h 1885721"/>
                <a:gd name="connsiteX37" fmla="*/ 1531016 w 1584356"/>
                <a:gd name="connsiteY37" fmla="*/ 1249680 h 1885721"/>
                <a:gd name="connsiteX38" fmla="*/ 1523396 w 1584356"/>
                <a:gd name="connsiteY38" fmla="*/ 1280160 h 1885721"/>
                <a:gd name="connsiteX39" fmla="*/ 1393856 w 1584356"/>
                <a:gd name="connsiteY39" fmla="*/ 1287780 h 1885721"/>
                <a:gd name="connsiteX40" fmla="*/ 1370996 w 1584356"/>
                <a:gd name="connsiteY40" fmla="*/ 1272540 h 1885721"/>
                <a:gd name="connsiteX41" fmla="*/ 1340516 w 1584356"/>
                <a:gd name="connsiteY41" fmla="*/ 1219200 h 1885721"/>
                <a:gd name="connsiteX42" fmla="*/ 1332896 w 1584356"/>
                <a:gd name="connsiteY42" fmla="*/ 1196340 h 1885721"/>
                <a:gd name="connsiteX43" fmla="*/ 1317656 w 1584356"/>
                <a:gd name="connsiteY43" fmla="*/ 1173480 h 1885721"/>
                <a:gd name="connsiteX44" fmla="*/ 1302416 w 1584356"/>
                <a:gd name="connsiteY44" fmla="*/ 1127760 h 1885721"/>
                <a:gd name="connsiteX45" fmla="*/ 1325276 w 1584356"/>
                <a:gd name="connsiteY45" fmla="*/ 1021080 h 1885721"/>
                <a:gd name="connsiteX46" fmla="*/ 1355756 w 1584356"/>
                <a:gd name="connsiteY46" fmla="*/ 975360 h 1885721"/>
                <a:gd name="connsiteX47" fmla="*/ 1317656 w 1584356"/>
                <a:gd name="connsiteY47" fmla="*/ 914400 h 1885721"/>
                <a:gd name="connsiteX48" fmla="*/ 1302416 w 1584356"/>
                <a:gd name="connsiteY48" fmla="*/ 891540 h 1885721"/>
                <a:gd name="connsiteX49" fmla="*/ 1279556 w 1584356"/>
                <a:gd name="connsiteY49" fmla="*/ 861060 h 1885721"/>
                <a:gd name="connsiteX50" fmla="*/ 1241456 w 1584356"/>
                <a:gd name="connsiteY50" fmla="*/ 807720 h 1885721"/>
                <a:gd name="connsiteX51" fmla="*/ 1233836 w 1584356"/>
                <a:gd name="connsiteY51" fmla="*/ 784860 h 1885721"/>
                <a:gd name="connsiteX52" fmla="*/ 1157636 w 1584356"/>
                <a:gd name="connsiteY52" fmla="*/ 708660 h 1885721"/>
                <a:gd name="connsiteX53" fmla="*/ 1134776 w 1584356"/>
                <a:gd name="connsiteY53" fmla="*/ 701040 h 1885721"/>
                <a:gd name="connsiteX54" fmla="*/ 1089056 w 1584356"/>
                <a:gd name="connsiteY54" fmla="*/ 678180 h 1885721"/>
                <a:gd name="connsiteX55" fmla="*/ 1028096 w 1584356"/>
                <a:gd name="connsiteY55" fmla="*/ 609600 h 1885721"/>
                <a:gd name="connsiteX56" fmla="*/ 1020476 w 1584356"/>
                <a:gd name="connsiteY56" fmla="*/ 586740 h 1885721"/>
                <a:gd name="connsiteX57" fmla="*/ 989996 w 1584356"/>
                <a:gd name="connsiteY57" fmla="*/ 541020 h 1885721"/>
                <a:gd name="connsiteX58" fmla="*/ 982376 w 1584356"/>
                <a:gd name="connsiteY58" fmla="*/ 518160 h 1885721"/>
                <a:gd name="connsiteX59" fmla="*/ 929036 w 1584356"/>
                <a:gd name="connsiteY59" fmla="*/ 487680 h 1885721"/>
                <a:gd name="connsiteX60" fmla="*/ 906176 w 1584356"/>
                <a:gd name="connsiteY60" fmla="*/ 464820 h 1885721"/>
                <a:gd name="connsiteX61" fmla="*/ 860456 w 1584356"/>
                <a:gd name="connsiteY61" fmla="*/ 434340 h 1885721"/>
                <a:gd name="connsiteX62" fmla="*/ 837596 w 1584356"/>
                <a:gd name="connsiteY62" fmla="*/ 411480 h 1885721"/>
                <a:gd name="connsiteX63" fmla="*/ 784256 w 1584356"/>
                <a:gd name="connsiteY63" fmla="*/ 388620 h 1885721"/>
                <a:gd name="connsiteX64" fmla="*/ 738536 w 1584356"/>
                <a:gd name="connsiteY64" fmla="*/ 358140 h 1885721"/>
                <a:gd name="connsiteX65" fmla="*/ 692816 w 1584356"/>
                <a:gd name="connsiteY65" fmla="*/ 327660 h 1885721"/>
                <a:gd name="connsiteX66" fmla="*/ 677576 w 1584356"/>
                <a:gd name="connsiteY66" fmla="*/ 304800 h 1885721"/>
                <a:gd name="connsiteX67" fmla="*/ 654716 w 1584356"/>
                <a:gd name="connsiteY67" fmla="*/ 289560 h 1885721"/>
                <a:gd name="connsiteX68" fmla="*/ 647096 w 1584356"/>
                <a:gd name="connsiteY68" fmla="*/ 266700 h 1885721"/>
                <a:gd name="connsiteX69" fmla="*/ 608996 w 1584356"/>
                <a:gd name="connsiteY69" fmla="*/ 220980 h 1885721"/>
                <a:gd name="connsiteX70" fmla="*/ 586136 w 1584356"/>
                <a:gd name="connsiteY70" fmla="*/ 205740 h 1885721"/>
                <a:gd name="connsiteX71" fmla="*/ 555656 w 1584356"/>
                <a:gd name="connsiteY71" fmla="*/ 182880 h 1885721"/>
                <a:gd name="connsiteX72" fmla="*/ 487076 w 1584356"/>
                <a:gd name="connsiteY72" fmla="*/ 144780 h 1885721"/>
                <a:gd name="connsiteX73" fmla="*/ 410876 w 1584356"/>
                <a:gd name="connsiteY73" fmla="*/ 83820 h 1885721"/>
                <a:gd name="connsiteX74" fmla="*/ 395636 w 1584356"/>
                <a:gd name="connsiteY74" fmla="*/ 60960 h 1885721"/>
                <a:gd name="connsiteX75" fmla="*/ 327056 w 1584356"/>
                <a:gd name="connsiteY75" fmla="*/ 7620 h 1885721"/>
                <a:gd name="connsiteX76" fmla="*/ 327056 w 1584356"/>
                <a:gd name="connsiteY76" fmla="*/ 0 h 1885721"/>
                <a:gd name="connsiteX0" fmla="*/ 0 w 2416862"/>
                <a:gd name="connsiteY0" fmla="*/ 2092080 h 2092089"/>
                <a:gd name="connsiteX1" fmla="*/ 1052882 w 2416862"/>
                <a:gd name="connsiteY1" fmla="*/ 1760220 h 2092089"/>
                <a:gd name="connsiteX2" fmla="*/ 1083362 w 2416862"/>
                <a:gd name="connsiteY2" fmla="*/ 1783080 h 2092089"/>
                <a:gd name="connsiteX3" fmla="*/ 1167182 w 2416862"/>
                <a:gd name="connsiteY3" fmla="*/ 1805940 h 2092089"/>
                <a:gd name="connsiteX4" fmla="*/ 1258622 w 2416862"/>
                <a:gd name="connsiteY4" fmla="*/ 1798320 h 2092089"/>
                <a:gd name="connsiteX5" fmla="*/ 1304342 w 2416862"/>
                <a:gd name="connsiteY5" fmla="*/ 1775460 h 2092089"/>
                <a:gd name="connsiteX6" fmla="*/ 1327202 w 2416862"/>
                <a:gd name="connsiteY6" fmla="*/ 1767840 h 2092089"/>
                <a:gd name="connsiteX7" fmla="*/ 1350062 w 2416862"/>
                <a:gd name="connsiteY7" fmla="*/ 1752600 h 2092089"/>
                <a:gd name="connsiteX8" fmla="*/ 1388162 w 2416862"/>
                <a:gd name="connsiteY8" fmla="*/ 1744980 h 2092089"/>
                <a:gd name="connsiteX9" fmla="*/ 1411022 w 2416862"/>
                <a:gd name="connsiteY9" fmla="*/ 1737360 h 2092089"/>
                <a:gd name="connsiteX10" fmla="*/ 1487222 w 2416862"/>
                <a:gd name="connsiteY10" fmla="*/ 1722120 h 2092089"/>
                <a:gd name="connsiteX11" fmla="*/ 1510082 w 2416862"/>
                <a:gd name="connsiteY11" fmla="*/ 1714500 h 2092089"/>
                <a:gd name="connsiteX12" fmla="*/ 1540562 w 2416862"/>
                <a:gd name="connsiteY12" fmla="*/ 1706880 h 2092089"/>
                <a:gd name="connsiteX13" fmla="*/ 1563422 w 2416862"/>
                <a:gd name="connsiteY13" fmla="*/ 1699260 h 2092089"/>
                <a:gd name="connsiteX14" fmla="*/ 1639622 w 2416862"/>
                <a:gd name="connsiteY14" fmla="*/ 1676400 h 2092089"/>
                <a:gd name="connsiteX15" fmla="*/ 1662482 w 2416862"/>
                <a:gd name="connsiteY15" fmla="*/ 1668780 h 2092089"/>
                <a:gd name="connsiteX16" fmla="*/ 1685342 w 2416862"/>
                <a:gd name="connsiteY16" fmla="*/ 1661160 h 2092089"/>
                <a:gd name="connsiteX17" fmla="*/ 1746302 w 2416862"/>
                <a:gd name="connsiteY17" fmla="*/ 1668780 h 2092089"/>
                <a:gd name="connsiteX18" fmla="*/ 1769162 w 2416862"/>
                <a:gd name="connsiteY18" fmla="*/ 1684020 h 2092089"/>
                <a:gd name="connsiteX19" fmla="*/ 1868222 w 2416862"/>
                <a:gd name="connsiteY19" fmla="*/ 1706880 h 2092089"/>
                <a:gd name="connsiteX20" fmla="*/ 2043482 w 2416862"/>
                <a:gd name="connsiteY20" fmla="*/ 1699260 h 2092089"/>
                <a:gd name="connsiteX21" fmla="*/ 2089202 w 2416862"/>
                <a:gd name="connsiteY21" fmla="*/ 1668780 h 2092089"/>
                <a:gd name="connsiteX22" fmla="*/ 2112062 w 2416862"/>
                <a:gd name="connsiteY22" fmla="*/ 1661160 h 2092089"/>
                <a:gd name="connsiteX23" fmla="*/ 2134922 w 2416862"/>
                <a:gd name="connsiteY23" fmla="*/ 1645920 h 2092089"/>
                <a:gd name="connsiteX24" fmla="*/ 2165402 w 2416862"/>
                <a:gd name="connsiteY24" fmla="*/ 1600200 h 2092089"/>
                <a:gd name="connsiteX25" fmla="*/ 2188262 w 2416862"/>
                <a:gd name="connsiteY25" fmla="*/ 1546860 h 2092089"/>
                <a:gd name="connsiteX26" fmla="*/ 2195882 w 2416862"/>
                <a:gd name="connsiteY26" fmla="*/ 1524000 h 2092089"/>
                <a:gd name="connsiteX27" fmla="*/ 2241602 w 2416862"/>
                <a:gd name="connsiteY27" fmla="*/ 1501140 h 2092089"/>
                <a:gd name="connsiteX28" fmla="*/ 2264462 w 2416862"/>
                <a:gd name="connsiteY28" fmla="*/ 1485900 h 2092089"/>
                <a:gd name="connsiteX29" fmla="*/ 2287322 w 2416862"/>
                <a:gd name="connsiteY29" fmla="*/ 1478280 h 2092089"/>
                <a:gd name="connsiteX30" fmla="*/ 2333042 w 2416862"/>
                <a:gd name="connsiteY30" fmla="*/ 1440180 h 2092089"/>
                <a:gd name="connsiteX31" fmla="*/ 2355902 w 2416862"/>
                <a:gd name="connsiteY31" fmla="*/ 1424940 h 2092089"/>
                <a:gd name="connsiteX32" fmla="*/ 2378762 w 2416862"/>
                <a:gd name="connsiteY32" fmla="*/ 1379220 h 2092089"/>
                <a:gd name="connsiteX33" fmla="*/ 2394002 w 2416862"/>
                <a:gd name="connsiteY33" fmla="*/ 1333500 h 2092089"/>
                <a:gd name="connsiteX34" fmla="*/ 2401622 w 2416862"/>
                <a:gd name="connsiteY34" fmla="*/ 1310640 h 2092089"/>
                <a:gd name="connsiteX35" fmla="*/ 2416862 w 2416862"/>
                <a:gd name="connsiteY35" fmla="*/ 1287780 h 2092089"/>
                <a:gd name="connsiteX36" fmla="*/ 2386382 w 2416862"/>
                <a:gd name="connsiteY36" fmla="*/ 1242060 h 2092089"/>
                <a:gd name="connsiteX37" fmla="*/ 2363522 w 2416862"/>
                <a:gd name="connsiteY37" fmla="*/ 1249680 h 2092089"/>
                <a:gd name="connsiteX38" fmla="*/ 2355902 w 2416862"/>
                <a:gd name="connsiteY38" fmla="*/ 1280160 h 2092089"/>
                <a:gd name="connsiteX39" fmla="*/ 2226362 w 2416862"/>
                <a:gd name="connsiteY39" fmla="*/ 1287780 h 2092089"/>
                <a:gd name="connsiteX40" fmla="*/ 2203502 w 2416862"/>
                <a:gd name="connsiteY40" fmla="*/ 1272540 h 2092089"/>
                <a:gd name="connsiteX41" fmla="*/ 2173022 w 2416862"/>
                <a:gd name="connsiteY41" fmla="*/ 1219200 h 2092089"/>
                <a:gd name="connsiteX42" fmla="*/ 2165402 w 2416862"/>
                <a:gd name="connsiteY42" fmla="*/ 1196340 h 2092089"/>
                <a:gd name="connsiteX43" fmla="*/ 2150162 w 2416862"/>
                <a:gd name="connsiteY43" fmla="*/ 1173480 h 2092089"/>
                <a:gd name="connsiteX44" fmla="*/ 2134922 w 2416862"/>
                <a:gd name="connsiteY44" fmla="*/ 1127760 h 2092089"/>
                <a:gd name="connsiteX45" fmla="*/ 2157782 w 2416862"/>
                <a:gd name="connsiteY45" fmla="*/ 1021080 h 2092089"/>
                <a:gd name="connsiteX46" fmla="*/ 2188262 w 2416862"/>
                <a:gd name="connsiteY46" fmla="*/ 975360 h 2092089"/>
                <a:gd name="connsiteX47" fmla="*/ 2150162 w 2416862"/>
                <a:gd name="connsiteY47" fmla="*/ 914400 h 2092089"/>
                <a:gd name="connsiteX48" fmla="*/ 2134922 w 2416862"/>
                <a:gd name="connsiteY48" fmla="*/ 891540 h 2092089"/>
                <a:gd name="connsiteX49" fmla="*/ 2112062 w 2416862"/>
                <a:gd name="connsiteY49" fmla="*/ 861060 h 2092089"/>
                <a:gd name="connsiteX50" fmla="*/ 2073962 w 2416862"/>
                <a:gd name="connsiteY50" fmla="*/ 807720 h 2092089"/>
                <a:gd name="connsiteX51" fmla="*/ 2066342 w 2416862"/>
                <a:gd name="connsiteY51" fmla="*/ 784860 h 2092089"/>
                <a:gd name="connsiteX52" fmla="*/ 1990142 w 2416862"/>
                <a:gd name="connsiteY52" fmla="*/ 708660 h 2092089"/>
                <a:gd name="connsiteX53" fmla="*/ 1967282 w 2416862"/>
                <a:gd name="connsiteY53" fmla="*/ 701040 h 2092089"/>
                <a:gd name="connsiteX54" fmla="*/ 1921562 w 2416862"/>
                <a:gd name="connsiteY54" fmla="*/ 678180 h 2092089"/>
                <a:gd name="connsiteX55" fmla="*/ 1860602 w 2416862"/>
                <a:gd name="connsiteY55" fmla="*/ 609600 h 2092089"/>
                <a:gd name="connsiteX56" fmla="*/ 1852982 w 2416862"/>
                <a:gd name="connsiteY56" fmla="*/ 586740 h 2092089"/>
                <a:gd name="connsiteX57" fmla="*/ 1822502 w 2416862"/>
                <a:gd name="connsiteY57" fmla="*/ 541020 h 2092089"/>
                <a:gd name="connsiteX58" fmla="*/ 1814882 w 2416862"/>
                <a:gd name="connsiteY58" fmla="*/ 518160 h 2092089"/>
                <a:gd name="connsiteX59" fmla="*/ 1761542 w 2416862"/>
                <a:gd name="connsiteY59" fmla="*/ 487680 h 2092089"/>
                <a:gd name="connsiteX60" fmla="*/ 1738682 w 2416862"/>
                <a:gd name="connsiteY60" fmla="*/ 464820 h 2092089"/>
                <a:gd name="connsiteX61" fmla="*/ 1692962 w 2416862"/>
                <a:gd name="connsiteY61" fmla="*/ 434340 h 2092089"/>
                <a:gd name="connsiteX62" fmla="*/ 1670102 w 2416862"/>
                <a:gd name="connsiteY62" fmla="*/ 411480 h 2092089"/>
                <a:gd name="connsiteX63" fmla="*/ 1616762 w 2416862"/>
                <a:gd name="connsiteY63" fmla="*/ 388620 h 2092089"/>
                <a:gd name="connsiteX64" fmla="*/ 1571042 w 2416862"/>
                <a:gd name="connsiteY64" fmla="*/ 358140 h 2092089"/>
                <a:gd name="connsiteX65" fmla="*/ 1525322 w 2416862"/>
                <a:gd name="connsiteY65" fmla="*/ 327660 h 2092089"/>
                <a:gd name="connsiteX66" fmla="*/ 1510082 w 2416862"/>
                <a:gd name="connsiteY66" fmla="*/ 304800 h 2092089"/>
                <a:gd name="connsiteX67" fmla="*/ 1487222 w 2416862"/>
                <a:gd name="connsiteY67" fmla="*/ 289560 h 2092089"/>
                <a:gd name="connsiteX68" fmla="*/ 1479602 w 2416862"/>
                <a:gd name="connsiteY68" fmla="*/ 266700 h 2092089"/>
                <a:gd name="connsiteX69" fmla="*/ 1441502 w 2416862"/>
                <a:gd name="connsiteY69" fmla="*/ 220980 h 2092089"/>
                <a:gd name="connsiteX70" fmla="*/ 1418642 w 2416862"/>
                <a:gd name="connsiteY70" fmla="*/ 205740 h 2092089"/>
                <a:gd name="connsiteX71" fmla="*/ 1388162 w 2416862"/>
                <a:gd name="connsiteY71" fmla="*/ 182880 h 2092089"/>
                <a:gd name="connsiteX72" fmla="*/ 1319582 w 2416862"/>
                <a:gd name="connsiteY72" fmla="*/ 144780 h 2092089"/>
                <a:gd name="connsiteX73" fmla="*/ 1243382 w 2416862"/>
                <a:gd name="connsiteY73" fmla="*/ 83820 h 2092089"/>
                <a:gd name="connsiteX74" fmla="*/ 1228142 w 2416862"/>
                <a:gd name="connsiteY74" fmla="*/ 60960 h 2092089"/>
                <a:gd name="connsiteX75" fmla="*/ 1159562 w 2416862"/>
                <a:gd name="connsiteY75" fmla="*/ 7620 h 2092089"/>
                <a:gd name="connsiteX76" fmla="*/ 1159562 w 2416862"/>
                <a:gd name="connsiteY76" fmla="*/ 0 h 2092089"/>
                <a:gd name="connsiteX0" fmla="*/ 0 w 2416862"/>
                <a:gd name="connsiteY0" fmla="*/ 2092080 h 2092089"/>
                <a:gd name="connsiteX1" fmla="*/ 1052882 w 2416862"/>
                <a:gd name="connsiteY1" fmla="*/ 1760220 h 2092089"/>
                <a:gd name="connsiteX2" fmla="*/ 879664 w 2416862"/>
                <a:gd name="connsiteY2" fmla="*/ 1942558 h 2092089"/>
                <a:gd name="connsiteX3" fmla="*/ 1167182 w 2416862"/>
                <a:gd name="connsiteY3" fmla="*/ 1805940 h 2092089"/>
                <a:gd name="connsiteX4" fmla="*/ 1258622 w 2416862"/>
                <a:gd name="connsiteY4" fmla="*/ 1798320 h 2092089"/>
                <a:gd name="connsiteX5" fmla="*/ 1304342 w 2416862"/>
                <a:gd name="connsiteY5" fmla="*/ 1775460 h 2092089"/>
                <a:gd name="connsiteX6" fmla="*/ 1327202 w 2416862"/>
                <a:gd name="connsiteY6" fmla="*/ 1767840 h 2092089"/>
                <a:gd name="connsiteX7" fmla="*/ 1350062 w 2416862"/>
                <a:gd name="connsiteY7" fmla="*/ 1752600 h 2092089"/>
                <a:gd name="connsiteX8" fmla="*/ 1388162 w 2416862"/>
                <a:gd name="connsiteY8" fmla="*/ 1744980 h 2092089"/>
                <a:gd name="connsiteX9" fmla="*/ 1411022 w 2416862"/>
                <a:gd name="connsiteY9" fmla="*/ 1737360 h 2092089"/>
                <a:gd name="connsiteX10" fmla="*/ 1487222 w 2416862"/>
                <a:gd name="connsiteY10" fmla="*/ 1722120 h 2092089"/>
                <a:gd name="connsiteX11" fmla="*/ 1510082 w 2416862"/>
                <a:gd name="connsiteY11" fmla="*/ 1714500 h 2092089"/>
                <a:gd name="connsiteX12" fmla="*/ 1540562 w 2416862"/>
                <a:gd name="connsiteY12" fmla="*/ 1706880 h 2092089"/>
                <a:gd name="connsiteX13" fmla="*/ 1563422 w 2416862"/>
                <a:gd name="connsiteY13" fmla="*/ 1699260 h 2092089"/>
                <a:gd name="connsiteX14" fmla="*/ 1639622 w 2416862"/>
                <a:gd name="connsiteY14" fmla="*/ 1676400 h 2092089"/>
                <a:gd name="connsiteX15" fmla="*/ 1662482 w 2416862"/>
                <a:gd name="connsiteY15" fmla="*/ 1668780 h 2092089"/>
                <a:gd name="connsiteX16" fmla="*/ 1685342 w 2416862"/>
                <a:gd name="connsiteY16" fmla="*/ 1661160 h 2092089"/>
                <a:gd name="connsiteX17" fmla="*/ 1746302 w 2416862"/>
                <a:gd name="connsiteY17" fmla="*/ 1668780 h 2092089"/>
                <a:gd name="connsiteX18" fmla="*/ 1769162 w 2416862"/>
                <a:gd name="connsiteY18" fmla="*/ 1684020 h 2092089"/>
                <a:gd name="connsiteX19" fmla="*/ 1868222 w 2416862"/>
                <a:gd name="connsiteY19" fmla="*/ 1706880 h 2092089"/>
                <a:gd name="connsiteX20" fmla="*/ 2043482 w 2416862"/>
                <a:gd name="connsiteY20" fmla="*/ 1699260 h 2092089"/>
                <a:gd name="connsiteX21" fmla="*/ 2089202 w 2416862"/>
                <a:gd name="connsiteY21" fmla="*/ 1668780 h 2092089"/>
                <a:gd name="connsiteX22" fmla="*/ 2112062 w 2416862"/>
                <a:gd name="connsiteY22" fmla="*/ 1661160 h 2092089"/>
                <a:gd name="connsiteX23" fmla="*/ 2134922 w 2416862"/>
                <a:gd name="connsiteY23" fmla="*/ 1645920 h 2092089"/>
                <a:gd name="connsiteX24" fmla="*/ 2165402 w 2416862"/>
                <a:gd name="connsiteY24" fmla="*/ 1600200 h 2092089"/>
                <a:gd name="connsiteX25" fmla="*/ 2188262 w 2416862"/>
                <a:gd name="connsiteY25" fmla="*/ 1546860 h 2092089"/>
                <a:gd name="connsiteX26" fmla="*/ 2195882 w 2416862"/>
                <a:gd name="connsiteY26" fmla="*/ 1524000 h 2092089"/>
                <a:gd name="connsiteX27" fmla="*/ 2241602 w 2416862"/>
                <a:gd name="connsiteY27" fmla="*/ 1501140 h 2092089"/>
                <a:gd name="connsiteX28" fmla="*/ 2264462 w 2416862"/>
                <a:gd name="connsiteY28" fmla="*/ 1485900 h 2092089"/>
                <a:gd name="connsiteX29" fmla="*/ 2287322 w 2416862"/>
                <a:gd name="connsiteY29" fmla="*/ 1478280 h 2092089"/>
                <a:gd name="connsiteX30" fmla="*/ 2333042 w 2416862"/>
                <a:gd name="connsiteY30" fmla="*/ 1440180 h 2092089"/>
                <a:gd name="connsiteX31" fmla="*/ 2355902 w 2416862"/>
                <a:gd name="connsiteY31" fmla="*/ 1424940 h 2092089"/>
                <a:gd name="connsiteX32" fmla="*/ 2378762 w 2416862"/>
                <a:gd name="connsiteY32" fmla="*/ 1379220 h 2092089"/>
                <a:gd name="connsiteX33" fmla="*/ 2394002 w 2416862"/>
                <a:gd name="connsiteY33" fmla="*/ 1333500 h 2092089"/>
                <a:gd name="connsiteX34" fmla="*/ 2401622 w 2416862"/>
                <a:gd name="connsiteY34" fmla="*/ 1310640 h 2092089"/>
                <a:gd name="connsiteX35" fmla="*/ 2416862 w 2416862"/>
                <a:gd name="connsiteY35" fmla="*/ 1287780 h 2092089"/>
                <a:gd name="connsiteX36" fmla="*/ 2386382 w 2416862"/>
                <a:gd name="connsiteY36" fmla="*/ 1242060 h 2092089"/>
                <a:gd name="connsiteX37" fmla="*/ 2363522 w 2416862"/>
                <a:gd name="connsiteY37" fmla="*/ 1249680 h 2092089"/>
                <a:gd name="connsiteX38" fmla="*/ 2355902 w 2416862"/>
                <a:gd name="connsiteY38" fmla="*/ 1280160 h 2092089"/>
                <a:gd name="connsiteX39" fmla="*/ 2226362 w 2416862"/>
                <a:gd name="connsiteY39" fmla="*/ 1287780 h 2092089"/>
                <a:gd name="connsiteX40" fmla="*/ 2203502 w 2416862"/>
                <a:gd name="connsiteY40" fmla="*/ 1272540 h 2092089"/>
                <a:gd name="connsiteX41" fmla="*/ 2173022 w 2416862"/>
                <a:gd name="connsiteY41" fmla="*/ 1219200 h 2092089"/>
                <a:gd name="connsiteX42" fmla="*/ 2165402 w 2416862"/>
                <a:gd name="connsiteY42" fmla="*/ 1196340 h 2092089"/>
                <a:gd name="connsiteX43" fmla="*/ 2150162 w 2416862"/>
                <a:gd name="connsiteY43" fmla="*/ 1173480 h 2092089"/>
                <a:gd name="connsiteX44" fmla="*/ 2134922 w 2416862"/>
                <a:gd name="connsiteY44" fmla="*/ 1127760 h 2092089"/>
                <a:gd name="connsiteX45" fmla="*/ 2157782 w 2416862"/>
                <a:gd name="connsiteY45" fmla="*/ 1021080 h 2092089"/>
                <a:gd name="connsiteX46" fmla="*/ 2188262 w 2416862"/>
                <a:gd name="connsiteY46" fmla="*/ 975360 h 2092089"/>
                <a:gd name="connsiteX47" fmla="*/ 2150162 w 2416862"/>
                <a:gd name="connsiteY47" fmla="*/ 914400 h 2092089"/>
                <a:gd name="connsiteX48" fmla="*/ 2134922 w 2416862"/>
                <a:gd name="connsiteY48" fmla="*/ 891540 h 2092089"/>
                <a:gd name="connsiteX49" fmla="*/ 2112062 w 2416862"/>
                <a:gd name="connsiteY49" fmla="*/ 861060 h 2092089"/>
                <a:gd name="connsiteX50" fmla="*/ 2073962 w 2416862"/>
                <a:gd name="connsiteY50" fmla="*/ 807720 h 2092089"/>
                <a:gd name="connsiteX51" fmla="*/ 2066342 w 2416862"/>
                <a:gd name="connsiteY51" fmla="*/ 784860 h 2092089"/>
                <a:gd name="connsiteX52" fmla="*/ 1990142 w 2416862"/>
                <a:gd name="connsiteY52" fmla="*/ 708660 h 2092089"/>
                <a:gd name="connsiteX53" fmla="*/ 1967282 w 2416862"/>
                <a:gd name="connsiteY53" fmla="*/ 701040 h 2092089"/>
                <a:gd name="connsiteX54" fmla="*/ 1921562 w 2416862"/>
                <a:gd name="connsiteY54" fmla="*/ 678180 h 2092089"/>
                <a:gd name="connsiteX55" fmla="*/ 1860602 w 2416862"/>
                <a:gd name="connsiteY55" fmla="*/ 609600 h 2092089"/>
                <a:gd name="connsiteX56" fmla="*/ 1852982 w 2416862"/>
                <a:gd name="connsiteY56" fmla="*/ 586740 h 2092089"/>
                <a:gd name="connsiteX57" fmla="*/ 1822502 w 2416862"/>
                <a:gd name="connsiteY57" fmla="*/ 541020 h 2092089"/>
                <a:gd name="connsiteX58" fmla="*/ 1814882 w 2416862"/>
                <a:gd name="connsiteY58" fmla="*/ 518160 h 2092089"/>
                <a:gd name="connsiteX59" fmla="*/ 1761542 w 2416862"/>
                <a:gd name="connsiteY59" fmla="*/ 487680 h 2092089"/>
                <a:gd name="connsiteX60" fmla="*/ 1738682 w 2416862"/>
                <a:gd name="connsiteY60" fmla="*/ 464820 h 2092089"/>
                <a:gd name="connsiteX61" fmla="*/ 1692962 w 2416862"/>
                <a:gd name="connsiteY61" fmla="*/ 434340 h 2092089"/>
                <a:gd name="connsiteX62" fmla="*/ 1670102 w 2416862"/>
                <a:gd name="connsiteY62" fmla="*/ 411480 h 2092089"/>
                <a:gd name="connsiteX63" fmla="*/ 1616762 w 2416862"/>
                <a:gd name="connsiteY63" fmla="*/ 388620 h 2092089"/>
                <a:gd name="connsiteX64" fmla="*/ 1571042 w 2416862"/>
                <a:gd name="connsiteY64" fmla="*/ 358140 h 2092089"/>
                <a:gd name="connsiteX65" fmla="*/ 1525322 w 2416862"/>
                <a:gd name="connsiteY65" fmla="*/ 327660 h 2092089"/>
                <a:gd name="connsiteX66" fmla="*/ 1510082 w 2416862"/>
                <a:gd name="connsiteY66" fmla="*/ 304800 h 2092089"/>
                <a:gd name="connsiteX67" fmla="*/ 1487222 w 2416862"/>
                <a:gd name="connsiteY67" fmla="*/ 289560 h 2092089"/>
                <a:gd name="connsiteX68" fmla="*/ 1479602 w 2416862"/>
                <a:gd name="connsiteY68" fmla="*/ 266700 h 2092089"/>
                <a:gd name="connsiteX69" fmla="*/ 1441502 w 2416862"/>
                <a:gd name="connsiteY69" fmla="*/ 220980 h 2092089"/>
                <a:gd name="connsiteX70" fmla="*/ 1418642 w 2416862"/>
                <a:gd name="connsiteY70" fmla="*/ 205740 h 2092089"/>
                <a:gd name="connsiteX71" fmla="*/ 1388162 w 2416862"/>
                <a:gd name="connsiteY71" fmla="*/ 182880 h 2092089"/>
                <a:gd name="connsiteX72" fmla="*/ 1319582 w 2416862"/>
                <a:gd name="connsiteY72" fmla="*/ 144780 h 2092089"/>
                <a:gd name="connsiteX73" fmla="*/ 1243382 w 2416862"/>
                <a:gd name="connsiteY73" fmla="*/ 83820 h 2092089"/>
                <a:gd name="connsiteX74" fmla="*/ 1228142 w 2416862"/>
                <a:gd name="connsiteY74" fmla="*/ 60960 h 2092089"/>
                <a:gd name="connsiteX75" fmla="*/ 1159562 w 2416862"/>
                <a:gd name="connsiteY75" fmla="*/ 7620 h 2092089"/>
                <a:gd name="connsiteX76" fmla="*/ 1159562 w 2416862"/>
                <a:gd name="connsiteY76" fmla="*/ 0 h 2092089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67182 w 2416862"/>
                <a:gd name="connsiteY3" fmla="*/ 1805940 h 2092122"/>
                <a:gd name="connsiteX4" fmla="*/ 1258622 w 2416862"/>
                <a:gd name="connsiteY4" fmla="*/ 1798320 h 2092122"/>
                <a:gd name="connsiteX5" fmla="*/ 1304342 w 2416862"/>
                <a:gd name="connsiteY5" fmla="*/ 1775460 h 2092122"/>
                <a:gd name="connsiteX6" fmla="*/ 1327202 w 2416862"/>
                <a:gd name="connsiteY6" fmla="*/ 1767840 h 2092122"/>
                <a:gd name="connsiteX7" fmla="*/ 1350062 w 2416862"/>
                <a:gd name="connsiteY7" fmla="*/ 1752600 h 2092122"/>
                <a:gd name="connsiteX8" fmla="*/ 1388162 w 2416862"/>
                <a:gd name="connsiteY8" fmla="*/ 1744980 h 2092122"/>
                <a:gd name="connsiteX9" fmla="*/ 1411022 w 2416862"/>
                <a:gd name="connsiteY9" fmla="*/ 1737360 h 2092122"/>
                <a:gd name="connsiteX10" fmla="*/ 1487222 w 2416862"/>
                <a:gd name="connsiteY10" fmla="*/ 1722120 h 2092122"/>
                <a:gd name="connsiteX11" fmla="*/ 1510082 w 2416862"/>
                <a:gd name="connsiteY11" fmla="*/ 1714500 h 2092122"/>
                <a:gd name="connsiteX12" fmla="*/ 1540562 w 2416862"/>
                <a:gd name="connsiteY12" fmla="*/ 1706880 h 2092122"/>
                <a:gd name="connsiteX13" fmla="*/ 1563422 w 2416862"/>
                <a:gd name="connsiteY13" fmla="*/ 1699260 h 2092122"/>
                <a:gd name="connsiteX14" fmla="*/ 1639622 w 2416862"/>
                <a:gd name="connsiteY14" fmla="*/ 1676400 h 2092122"/>
                <a:gd name="connsiteX15" fmla="*/ 1662482 w 2416862"/>
                <a:gd name="connsiteY15" fmla="*/ 1668780 h 2092122"/>
                <a:gd name="connsiteX16" fmla="*/ 1685342 w 2416862"/>
                <a:gd name="connsiteY16" fmla="*/ 1661160 h 2092122"/>
                <a:gd name="connsiteX17" fmla="*/ 1746302 w 2416862"/>
                <a:gd name="connsiteY17" fmla="*/ 1668780 h 2092122"/>
                <a:gd name="connsiteX18" fmla="*/ 1769162 w 2416862"/>
                <a:gd name="connsiteY18" fmla="*/ 1684020 h 2092122"/>
                <a:gd name="connsiteX19" fmla="*/ 1868222 w 2416862"/>
                <a:gd name="connsiteY19" fmla="*/ 1706880 h 2092122"/>
                <a:gd name="connsiteX20" fmla="*/ 2043482 w 2416862"/>
                <a:gd name="connsiteY20" fmla="*/ 1699260 h 2092122"/>
                <a:gd name="connsiteX21" fmla="*/ 2089202 w 2416862"/>
                <a:gd name="connsiteY21" fmla="*/ 1668780 h 2092122"/>
                <a:gd name="connsiteX22" fmla="*/ 2112062 w 2416862"/>
                <a:gd name="connsiteY22" fmla="*/ 1661160 h 2092122"/>
                <a:gd name="connsiteX23" fmla="*/ 2134922 w 2416862"/>
                <a:gd name="connsiteY23" fmla="*/ 1645920 h 2092122"/>
                <a:gd name="connsiteX24" fmla="*/ 2165402 w 2416862"/>
                <a:gd name="connsiteY24" fmla="*/ 1600200 h 2092122"/>
                <a:gd name="connsiteX25" fmla="*/ 2188262 w 2416862"/>
                <a:gd name="connsiteY25" fmla="*/ 1546860 h 2092122"/>
                <a:gd name="connsiteX26" fmla="*/ 2195882 w 2416862"/>
                <a:gd name="connsiteY26" fmla="*/ 1524000 h 2092122"/>
                <a:gd name="connsiteX27" fmla="*/ 2241602 w 2416862"/>
                <a:gd name="connsiteY27" fmla="*/ 1501140 h 2092122"/>
                <a:gd name="connsiteX28" fmla="*/ 2264462 w 2416862"/>
                <a:gd name="connsiteY28" fmla="*/ 1485900 h 2092122"/>
                <a:gd name="connsiteX29" fmla="*/ 2287322 w 2416862"/>
                <a:gd name="connsiteY29" fmla="*/ 1478280 h 2092122"/>
                <a:gd name="connsiteX30" fmla="*/ 2333042 w 2416862"/>
                <a:gd name="connsiteY30" fmla="*/ 1440180 h 2092122"/>
                <a:gd name="connsiteX31" fmla="*/ 2355902 w 2416862"/>
                <a:gd name="connsiteY31" fmla="*/ 1424940 h 2092122"/>
                <a:gd name="connsiteX32" fmla="*/ 2378762 w 2416862"/>
                <a:gd name="connsiteY32" fmla="*/ 1379220 h 2092122"/>
                <a:gd name="connsiteX33" fmla="*/ 2394002 w 2416862"/>
                <a:gd name="connsiteY33" fmla="*/ 1333500 h 2092122"/>
                <a:gd name="connsiteX34" fmla="*/ 2401622 w 2416862"/>
                <a:gd name="connsiteY34" fmla="*/ 1310640 h 2092122"/>
                <a:gd name="connsiteX35" fmla="*/ 2416862 w 2416862"/>
                <a:gd name="connsiteY35" fmla="*/ 1287780 h 2092122"/>
                <a:gd name="connsiteX36" fmla="*/ 2386382 w 2416862"/>
                <a:gd name="connsiteY36" fmla="*/ 1242060 h 2092122"/>
                <a:gd name="connsiteX37" fmla="*/ 2363522 w 2416862"/>
                <a:gd name="connsiteY37" fmla="*/ 1249680 h 2092122"/>
                <a:gd name="connsiteX38" fmla="*/ 2355902 w 2416862"/>
                <a:gd name="connsiteY38" fmla="*/ 1280160 h 2092122"/>
                <a:gd name="connsiteX39" fmla="*/ 2226362 w 2416862"/>
                <a:gd name="connsiteY39" fmla="*/ 1287780 h 2092122"/>
                <a:gd name="connsiteX40" fmla="*/ 2203502 w 2416862"/>
                <a:gd name="connsiteY40" fmla="*/ 1272540 h 2092122"/>
                <a:gd name="connsiteX41" fmla="*/ 2173022 w 2416862"/>
                <a:gd name="connsiteY41" fmla="*/ 1219200 h 2092122"/>
                <a:gd name="connsiteX42" fmla="*/ 2165402 w 2416862"/>
                <a:gd name="connsiteY42" fmla="*/ 1196340 h 2092122"/>
                <a:gd name="connsiteX43" fmla="*/ 2150162 w 2416862"/>
                <a:gd name="connsiteY43" fmla="*/ 1173480 h 2092122"/>
                <a:gd name="connsiteX44" fmla="*/ 2134922 w 2416862"/>
                <a:gd name="connsiteY44" fmla="*/ 1127760 h 2092122"/>
                <a:gd name="connsiteX45" fmla="*/ 2157782 w 2416862"/>
                <a:gd name="connsiteY45" fmla="*/ 1021080 h 2092122"/>
                <a:gd name="connsiteX46" fmla="*/ 2188262 w 2416862"/>
                <a:gd name="connsiteY46" fmla="*/ 975360 h 2092122"/>
                <a:gd name="connsiteX47" fmla="*/ 2150162 w 2416862"/>
                <a:gd name="connsiteY47" fmla="*/ 914400 h 2092122"/>
                <a:gd name="connsiteX48" fmla="*/ 2134922 w 2416862"/>
                <a:gd name="connsiteY48" fmla="*/ 891540 h 2092122"/>
                <a:gd name="connsiteX49" fmla="*/ 2112062 w 2416862"/>
                <a:gd name="connsiteY49" fmla="*/ 861060 h 2092122"/>
                <a:gd name="connsiteX50" fmla="*/ 2073962 w 2416862"/>
                <a:gd name="connsiteY50" fmla="*/ 807720 h 2092122"/>
                <a:gd name="connsiteX51" fmla="*/ 2066342 w 2416862"/>
                <a:gd name="connsiteY51" fmla="*/ 784860 h 2092122"/>
                <a:gd name="connsiteX52" fmla="*/ 1990142 w 2416862"/>
                <a:gd name="connsiteY52" fmla="*/ 708660 h 2092122"/>
                <a:gd name="connsiteX53" fmla="*/ 1967282 w 2416862"/>
                <a:gd name="connsiteY53" fmla="*/ 701040 h 2092122"/>
                <a:gd name="connsiteX54" fmla="*/ 1921562 w 2416862"/>
                <a:gd name="connsiteY54" fmla="*/ 678180 h 2092122"/>
                <a:gd name="connsiteX55" fmla="*/ 1860602 w 2416862"/>
                <a:gd name="connsiteY55" fmla="*/ 609600 h 2092122"/>
                <a:gd name="connsiteX56" fmla="*/ 1852982 w 2416862"/>
                <a:gd name="connsiteY56" fmla="*/ 586740 h 2092122"/>
                <a:gd name="connsiteX57" fmla="*/ 1822502 w 2416862"/>
                <a:gd name="connsiteY57" fmla="*/ 541020 h 2092122"/>
                <a:gd name="connsiteX58" fmla="*/ 1814882 w 2416862"/>
                <a:gd name="connsiteY58" fmla="*/ 518160 h 2092122"/>
                <a:gd name="connsiteX59" fmla="*/ 1761542 w 2416862"/>
                <a:gd name="connsiteY59" fmla="*/ 487680 h 2092122"/>
                <a:gd name="connsiteX60" fmla="*/ 1738682 w 2416862"/>
                <a:gd name="connsiteY60" fmla="*/ 464820 h 2092122"/>
                <a:gd name="connsiteX61" fmla="*/ 1692962 w 2416862"/>
                <a:gd name="connsiteY61" fmla="*/ 434340 h 2092122"/>
                <a:gd name="connsiteX62" fmla="*/ 1670102 w 2416862"/>
                <a:gd name="connsiteY62" fmla="*/ 411480 h 2092122"/>
                <a:gd name="connsiteX63" fmla="*/ 1616762 w 2416862"/>
                <a:gd name="connsiteY63" fmla="*/ 388620 h 2092122"/>
                <a:gd name="connsiteX64" fmla="*/ 1571042 w 2416862"/>
                <a:gd name="connsiteY64" fmla="*/ 358140 h 2092122"/>
                <a:gd name="connsiteX65" fmla="*/ 1525322 w 2416862"/>
                <a:gd name="connsiteY65" fmla="*/ 327660 h 2092122"/>
                <a:gd name="connsiteX66" fmla="*/ 1510082 w 2416862"/>
                <a:gd name="connsiteY66" fmla="*/ 304800 h 2092122"/>
                <a:gd name="connsiteX67" fmla="*/ 1487222 w 2416862"/>
                <a:gd name="connsiteY67" fmla="*/ 289560 h 2092122"/>
                <a:gd name="connsiteX68" fmla="*/ 1479602 w 2416862"/>
                <a:gd name="connsiteY68" fmla="*/ 266700 h 2092122"/>
                <a:gd name="connsiteX69" fmla="*/ 1441502 w 2416862"/>
                <a:gd name="connsiteY69" fmla="*/ 220980 h 2092122"/>
                <a:gd name="connsiteX70" fmla="*/ 1418642 w 2416862"/>
                <a:gd name="connsiteY70" fmla="*/ 205740 h 2092122"/>
                <a:gd name="connsiteX71" fmla="*/ 1388162 w 2416862"/>
                <a:gd name="connsiteY71" fmla="*/ 182880 h 2092122"/>
                <a:gd name="connsiteX72" fmla="*/ 1319582 w 2416862"/>
                <a:gd name="connsiteY72" fmla="*/ 144780 h 2092122"/>
                <a:gd name="connsiteX73" fmla="*/ 1243382 w 2416862"/>
                <a:gd name="connsiteY73" fmla="*/ 83820 h 2092122"/>
                <a:gd name="connsiteX74" fmla="*/ 1228142 w 2416862"/>
                <a:gd name="connsiteY74" fmla="*/ 60960 h 2092122"/>
                <a:gd name="connsiteX75" fmla="*/ 1159562 w 2416862"/>
                <a:gd name="connsiteY75" fmla="*/ 7620 h 2092122"/>
                <a:gd name="connsiteX76" fmla="*/ 1159562 w 2416862"/>
                <a:gd name="connsiteY76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58622 w 2416862"/>
                <a:gd name="connsiteY4" fmla="*/ 1798320 h 2092122"/>
                <a:gd name="connsiteX5" fmla="*/ 1304342 w 2416862"/>
                <a:gd name="connsiteY5" fmla="*/ 1775460 h 2092122"/>
                <a:gd name="connsiteX6" fmla="*/ 1327202 w 2416862"/>
                <a:gd name="connsiteY6" fmla="*/ 1767840 h 2092122"/>
                <a:gd name="connsiteX7" fmla="*/ 1350062 w 2416862"/>
                <a:gd name="connsiteY7" fmla="*/ 1752600 h 2092122"/>
                <a:gd name="connsiteX8" fmla="*/ 1388162 w 2416862"/>
                <a:gd name="connsiteY8" fmla="*/ 1744980 h 2092122"/>
                <a:gd name="connsiteX9" fmla="*/ 1411022 w 2416862"/>
                <a:gd name="connsiteY9" fmla="*/ 1737360 h 2092122"/>
                <a:gd name="connsiteX10" fmla="*/ 1487222 w 2416862"/>
                <a:gd name="connsiteY10" fmla="*/ 1722120 h 2092122"/>
                <a:gd name="connsiteX11" fmla="*/ 1510082 w 2416862"/>
                <a:gd name="connsiteY11" fmla="*/ 1714500 h 2092122"/>
                <a:gd name="connsiteX12" fmla="*/ 1540562 w 2416862"/>
                <a:gd name="connsiteY12" fmla="*/ 1706880 h 2092122"/>
                <a:gd name="connsiteX13" fmla="*/ 1563422 w 2416862"/>
                <a:gd name="connsiteY13" fmla="*/ 1699260 h 2092122"/>
                <a:gd name="connsiteX14" fmla="*/ 1639622 w 2416862"/>
                <a:gd name="connsiteY14" fmla="*/ 1676400 h 2092122"/>
                <a:gd name="connsiteX15" fmla="*/ 1662482 w 2416862"/>
                <a:gd name="connsiteY15" fmla="*/ 1668780 h 2092122"/>
                <a:gd name="connsiteX16" fmla="*/ 1685342 w 2416862"/>
                <a:gd name="connsiteY16" fmla="*/ 1661160 h 2092122"/>
                <a:gd name="connsiteX17" fmla="*/ 1746302 w 2416862"/>
                <a:gd name="connsiteY17" fmla="*/ 1668780 h 2092122"/>
                <a:gd name="connsiteX18" fmla="*/ 1769162 w 2416862"/>
                <a:gd name="connsiteY18" fmla="*/ 1684020 h 2092122"/>
                <a:gd name="connsiteX19" fmla="*/ 1868222 w 2416862"/>
                <a:gd name="connsiteY19" fmla="*/ 1706880 h 2092122"/>
                <a:gd name="connsiteX20" fmla="*/ 2043482 w 2416862"/>
                <a:gd name="connsiteY20" fmla="*/ 1699260 h 2092122"/>
                <a:gd name="connsiteX21" fmla="*/ 2089202 w 2416862"/>
                <a:gd name="connsiteY21" fmla="*/ 1668780 h 2092122"/>
                <a:gd name="connsiteX22" fmla="*/ 2112062 w 2416862"/>
                <a:gd name="connsiteY22" fmla="*/ 1661160 h 2092122"/>
                <a:gd name="connsiteX23" fmla="*/ 2134922 w 2416862"/>
                <a:gd name="connsiteY23" fmla="*/ 1645920 h 2092122"/>
                <a:gd name="connsiteX24" fmla="*/ 2165402 w 2416862"/>
                <a:gd name="connsiteY24" fmla="*/ 1600200 h 2092122"/>
                <a:gd name="connsiteX25" fmla="*/ 2188262 w 2416862"/>
                <a:gd name="connsiteY25" fmla="*/ 1546860 h 2092122"/>
                <a:gd name="connsiteX26" fmla="*/ 2195882 w 2416862"/>
                <a:gd name="connsiteY26" fmla="*/ 1524000 h 2092122"/>
                <a:gd name="connsiteX27" fmla="*/ 2241602 w 2416862"/>
                <a:gd name="connsiteY27" fmla="*/ 1501140 h 2092122"/>
                <a:gd name="connsiteX28" fmla="*/ 2264462 w 2416862"/>
                <a:gd name="connsiteY28" fmla="*/ 1485900 h 2092122"/>
                <a:gd name="connsiteX29" fmla="*/ 2287322 w 2416862"/>
                <a:gd name="connsiteY29" fmla="*/ 1478280 h 2092122"/>
                <a:gd name="connsiteX30" fmla="*/ 2333042 w 2416862"/>
                <a:gd name="connsiteY30" fmla="*/ 1440180 h 2092122"/>
                <a:gd name="connsiteX31" fmla="*/ 2355902 w 2416862"/>
                <a:gd name="connsiteY31" fmla="*/ 1424940 h 2092122"/>
                <a:gd name="connsiteX32" fmla="*/ 2378762 w 2416862"/>
                <a:gd name="connsiteY32" fmla="*/ 1379220 h 2092122"/>
                <a:gd name="connsiteX33" fmla="*/ 2394002 w 2416862"/>
                <a:gd name="connsiteY33" fmla="*/ 1333500 h 2092122"/>
                <a:gd name="connsiteX34" fmla="*/ 2401622 w 2416862"/>
                <a:gd name="connsiteY34" fmla="*/ 1310640 h 2092122"/>
                <a:gd name="connsiteX35" fmla="*/ 2416862 w 2416862"/>
                <a:gd name="connsiteY35" fmla="*/ 1287780 h 2092122"/>
                <a:gd name="connsiteX36" fmla="*/ 2386382 w 2416862"/>
                <a:gd name="connsiteY36" fmla="*/ 1242060 h 2092122"/>
                <a:gd name="connsiteX37" fmla="*/ 2363522 w 2416862"/>
                <a:gd name="connsiteY37" fmla="*/ 1249680 h 2092122"/>
                <a:gd name="connsiteX38" fmla="*/ 2355902 w 2416862"/>
                <a:gd name="connsiteY38" fmla="*/ 1280160 h 2092122"/>
                <a:gd name="connsiteX39" fmla="*/ 2226362 w 2416862"/>
                <a:gd name="connsiteY39" fmla="*/ 1287780 h 2092122"/>
                <a:gd name="connsiteX40" fmla="*/ 2203502 w 2416862"/>
                <a:gd name="connsiteY40" fmla="*/ 1272540 h 2092122"/>
                <a:gd name="connsiteX41" fmla="*/ 2173022 w 2416862"/>
                <a:gd name="connsiteY41" fmla="*/ 1219200 h 2092122"/>
                <a:gd name="connsiteX42" fmla="*/ 2165402 w 2416862"/>
                <a:gd name="connsiteY42" fmla="*/ 1196340 h 2092122"/>
                <a:gd name="connsiteX43" fmla="*/ 2150162 w 2416862"/>
                <a:gd name="connsiteY43" fmla="*/ 1173480 h 2092122"/>
                <a:gd name="connsiteX44" fmla="*/ 2134922 w 2416862"/>
                <a:gd name="connsiteY44" fmla="*/ 1127760 h 2092122"/>
                <a:gd name="connsiteX45" fmla="*/ 2157782 w 2416862"/>
                <a:gd name="connsiteY45" fmla="*/ 1021080 h 2092122"/>
                <a:gd name="connsiteX46" fmla="*/ 2188262 w 2416862"/>
                <a:gd name="connsiteY46" fmla="*/ 975360 h 2092122"/>
                <a:gd name="connsiteX47" fmla="*/ 2150162 w 2416862"/>
                <a:gd name="connsiteY47" fmla="*/ 914400 h 2092122"/>
                <a:gd name="connsiteX48" fmla="*/ 2134922 w 2416862"/>
                <a:gd name="connsiteY48" fmla="*/ 891540 h 2092122"/>
                <a:gd name="connsiteX49" fmla="*/ 2112062 w 2416862"/>
                <a:gd name="connsiteY49" fmla="*/ 861060 h 2092122"/>
                <a:gd name="connsiteX50" fmla="*/ 2073962 w 2416862"/>
                <a:gd name="connsiteY50" fmla="*/ 807720 h 2092122"/>
                <a:gd name="connsiteX51" fmla="*/ 2066342 w 2416862"/>
                <a:gd name="connsiteY51" fmla="*/ 784860 h 2092122"/>
                <a:gd name="connsiteX52" fmla="*/ 1990142 w 2416862"/>
                <a:gd name="connsiteY52" fmla="*/ 708660 h 2092122"/>
                <a:gd name="connsiteX53" fmla="*/ 1967282 w 2416862"/>
                <a:gd name="connsiteY53" fmla="*/ 701040 h 2092122"/>
                <a:gd name="connsiteX54" fmla="*/ 1921562 w 2416862"/>
                <a:gd name="connsiteY54" fmla="*/ 678180 h 2092122"/>
                <a:gd name="connsiteX55" fmla="*/ 1860602 w 2416862"/>
                <a:gd name="connsiteY55" fmla="*/ 609600 h 2092122"/>
                <a:gd name="connsiteX56" fmla="*/ 1852982 w 2416862"/>
                <a:gd name="connsiteY56" fmla="*/ 586740 h 2092122"/>
                <a:gd name="connsiteX57" fmla="*/ 1822502 w 2416862"/>
                <a:gd name="connsiteY57" fmla="*/ 541020 h 2092122"/>
                <a:gd name="connsiteX58" fmla="*/ 1814882 w 2416862"/>
                <a:gd name="connsiteY58" fmla="*/ 518160 h 2092122"/>
                <a:gd name="connsiteX59" fmla="*/ 1761542 w 2416862"/>
                <a:gd name="connsiteY59" fmla="*/ 487680 h 2092122"/>
                <a:gd name="connsiteX60" fmla="*/ 1738682 w 2416862"/>
                <a:gd name="connsiteY60" fmla="*/ 464820 h 2092122"/>
                <a:gd name="connsiteX61" fmla="*/ 1692962 w 2416862"/>
                <a:gd name="connsiteY61" fmla="*/ 434340 h 2092122"/>
                <a:gd name="connsiteX62" fmla="*/ 1670102 w 2416862"/>
                <a:gd name="connsiteY62" fmla="*/ 411480 h 2092122"/>
                <a:gd name="connsiteX63" fmla="*/ 1616762 w 2416862"/>
                <a:gd name="connsiteY63" fmla="*/ 388620 h 2092122"/>
                <a:gd name="connsiteX64" fmla="*/ 1571042 w 2416862"/>
                <a:gd name="connsiteY64" fmla="*/ 358140 h 2092122"/>
                <a:gd name="connsiteX65" fmla="*/ 1525322 w 2416862"/>
                <a:gd name="connsiteY65" fmla="*/ 327660 h 2092122"/>
                <a:gd name="connsiteX66" fmla="*/ 1510082 w 2416862"/>
                <a:gd name="connsiteY66" fmla="*/ 304800 h 2092122"/>
                <a:gd name="connsiteX67" fmla="*/ 1487222 w 2416862"/>
                <a:gd name="connsiteY67" fmla="*/ 289560 h 2092122"/>
                <a:gd name="connsiteX68" fmla="*/ 1479602 w 2416862"/>
                <a:gd name="connsiteY68" fmla="*/ 266700 h 2092122"/>
                <a:gd name="connsiteX69" fmla="*/ 1441502 w 2416862"/>
                <a:gd name="connsiteY69" fmla="*/ 220980 h 2092122"/>
                <a:gd name="connsiteX70" fmla="*/ 1418642 w 2416862"/>
                <a:gd name="connsiteY70" fmla="*/ 205740 h 2092122"/>
                <a:gd name="connsiteX71" fmla="*/ 1388162 w 2416862"/>
                <a:gd name="connsiteY71" fmla="*/ 182880 h 2092122"/>
                <a:gd name="connsiteX72" fmla="*/ 1319582 w 2416862"/>
                <a:gd name="connsiteY72" fmla="*/ 144780 h 2092122"/>
                <a:gd name="connsiteX73" fmla="*/ 1243382 w 2416862"/>
                <a:gd name="connsiteY73" fmla="*/ 83820 h 2092122"/>
                <a:gd name="connsiteX74" fmla="*/ 1228142 w 2416862"/>
                <a:gd name="connsiteY74" fmla="*/ 60960 h 2092122"/>
                <a:gd name="connsiteX75" fmla="*/ 1159562 w 2416862"/>
                <a:gd name="connsiteY75" fmla="*/ 7620 h 2092122"/>
                <a:gd name="connsiteX76" fmla="*/ 1159562 w 2416862"/>
                <a:gd name="connsiteY76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58622 w 2416862"/>
                <a:gd name="connsiteY4" fmla="*/ 1798320 h 2092122"/>
                <a:gd name="connsiteX5" fmla="*/ 1295486 w 2416862"/>
                <a:gd name="connsiteY5" fmla="*/ 1822365 h 2092122"/>
                <a:gd name="connsiteX6" fmla="*/ 1327202 w 2416862"/>
                <a:gd name="connsiteY6" fmla="*/ 1767840 h 2092122"/>
                <a:gd name="connsiteX7" fmla="*/ 1350062 w 2416862"/>
                <a:gd name="connsiteY7" fmla="*/ 1752600 h 2092122"/>
                <a:gd name="connsiteX8" fmla="*/ 1388162 w 2416862"/>
                <a:gd name="connsiteY8" fmla="*/ 1744980 h 2092122"/>
                <a:gd name="connsiteX9" fmla="*/ 1411022 w 2416862"/>
                <a:gd name="connsiteY9" fmla="*/ 1737360 h 2092122"/>
                <a:gd name="connsiteX10" fmla="*/ 1487222 w 2416862"/>
                <a:gd name="connsiteY10" fmla="*/ 1722120 h 2092122"/>
                <a:gd name="connsiteX11" fmla="*/ 1510082 w 2416862"/>
                <a:gd name="connsiteY11" fmla="*/ 1714500 h 2092122"/>
                <a:gd name="connsiteX12" fmla="*/ 1540562 w 2416862"/>
                <a:gd name="connsiteY12" fmla="*/ 1706880 h 2092122"/>
                <a:gd name="connsiteX13" fmla="*/ 1563422 w 2416862"/>
                <a:gd name="connsiteY13" fmla="*/ 1699260 h 2092122"/>
                <a:gd name="connsiteX14" fmla="*/ 1639622 w 2416862"/>
                <a:gd name="connsiteY14" fmla="*/ 1676400 h 2092122"/>
                <a:gd name="connsiteX15" fmla="*/ 1662482 w 2416862"/>
                <a:gd name="connsiteY15" fmla="*/ 1668780 h 2092122"/>
                <a:gd name="connsiteX16" fmla="*/ 1685342 w 2416862"/>
                <a:gd name="connsiteY16" fmla="*/ 1661160 h 2092122"/>
                <a:gd name="connsiteX17" fmla="*/ 1746302 w 2416862"/>
                <a:gd name="connsiteY17" fmla="*/ 1668780 h 2092122"/>
                <a:gd name="connsiteX18" fmla="*/ 1769162 w 2416862"/>
                <a:gd name="connsiteY18" fmla="*/ 1684020 h 2092122"/>
                <a:gd name="connsiteX19" fmla="*/ 1868222 w 2416862"/>
                <a:gd name="connsiteY19" fmla="*/ 1706880 h 2092122"/>
                <a:gd name="connsiteX20" fmla="*/ 2043482 w 2416862"/>
                <a:gd name="connsiteY20" fmla="*/ 1699260 h 2092122"/>
                <a:gd name="connsiteX21" fmla="*/ 2089202 w 2416862"/>
                <a:gd name="connsiteY21" fmla="*/ 1668780 h 2092122"/>
                <a:gd name="connsiteX22" fmla="*/ 2112062 w 2416862"/>
                <a:gd name="connsiteY22" fmla="*/ 1661160 h 2092122"/>
                <a:gd name="connsiteX23" fmla="*/ 2134922 w 2416862"/>
                <a:gd name="connsiteY23" fmla="*/ 1645920 h 2092122"/>
                <a:gd name="connsiteX24" fmla="*/ 2165402 w 2416862"/>
                <a:gd name="connsiteY24" fmla="*/ 1600200 h 2092122"/>
                <a:gd name="connsiteX25" fmla="*/ 2188262 w 2416862"/>
                <a:gd name="connsiteY25" fmla="*/ 1546860 h 2092122"/>
                <a:gd name="connsiteX26" fmla="*/ 2195882 w 2416862"/>
                <a:gd name="connsiteY26" fmla="*/ 1524000 h 2092122"/>
                <a:gd name="connsiteX27" fmla="*/ 2241602 w 2416862"/>
                <a:gd name="connsiteY27" fmla="*/ 1501140 h 2092122"/>
                <a:gd name="connsiteX28" fmla="*/ 2264462 w 2416862"/>
                <a:gd name="connsiteY28" fmla="*/ 1485900 h 2092122"/>
                <a:gd name="connsiteX29" fmla="*/ 2287322 w 2416862"/>
                <a:gd name="connsiteY29" fmla="*/ 1478280 h 2092122"/>
                <a:gd name="connsiteX30" fmla="*/ 2333042 w 2416862"/>
                <a:gd name="connsiteY30" fmla="*/ 1440180 h 2092122"/>
                <a:gd name="connsiteX31" fmla="*/ 2355902 w 2416862"/>
                <a:gd name="connsiteY31" fmla="*/ 1424940 h 2092122"/>
                <a:gd name="connsiteX32" fmla="*/ 2378762 w 2416862"/>
                <a:gd name="connsiteY32" fmla="*/ 1379220 h 2092122"/>
                <a:gd name="connsiteX33" fmla="*/ 2394002 w 2416862"/>
                <a:gd name="connsiteY33" fmla="*/ 1333500 h 2092122"/>
                <a:gd name="connsiteX34" fmla="*/ 2401622 w 2416862"/>
                <a:gd name="connsiteY34" fmla="*/ 1310640 h 2092122"/>
                <a:gd name="connsiteX35" fmla="*/ 2416862 w 2416862"/>
                <a:gd name="connsiteY35" fmla="*/ 1287780 h 2092122"/>
                <a:gd name="connsiteX36" fmla="*/ 2386382 w 2416862"/>
                <a:gd name="connsiteY36" fmla="*/ 1242060 h 2092122"/>
                <a:gd name="connsiteX37" fmla="*/ 2363522 w 2416862"/>
                <a:gd name="connsiteY37" fmla="*/ 1249680 h 2092122"/>
                <a:gd name="connsiteX38" fmla="*/ 2355902 w 2416862"/>
                <a:gd name="connsiteY38" fmla="*/ 1280160 h 2092122"/>
                <a:gd name="connsiteX39" fmla="*/ 2226362 w 2416862"/>
                <a:gd name="connsiteY39" fmla="*/ 1287780 h 2092122"/>
                <a:gd name="connsiteX40" fmla="*/ 2203502 w 2416862"/>
                <a:gd name="connsiteY40" fmla="*/ 1272540 h 2092122"/>
                <a:gd name="connsiteX41" fmla="*/ 2173022 w 2416862"/>
                <a:gd name="connsiteY41" fmla="*/ 1219200 h 2092122"/>
                <a:gd name="connsiteX42" fmla="*/ 2165402 w 2416862"/>
                <a:gd name="connsiteY42" fmla="*/ 1196340 h 2092122"/>
                <a:gd name="connsiteX43" fmla="*/ 2150162 w 2416862"/>
                <a:gd name="connsiteY43" fmla="*/ 1173480 h 2092122"/>
                <a:gd name="connsiteX44" fmla="*/ 2134922 w 2416862"/>
                <a:gd name="connsiteY44" fmla="*/ 1127760 h 2092122"/>
                <a:gd name="connsiteX45" fmla="*/ 2157782 w 2416862"/>
                <a:gd name="connsiteY45" fmla="*/ 1021080 h 2092122"/>
                <a:gd name="connsiteX46" fmla="*/ 2188262 w 2416862"/>
                <a:gd name="connsiteY46" fmla="*/ 975360 h 2092122"/>
                <a:gd name="connsiteX47" fmla="*/ 2150162 w 2416862"/>
                <a:gd name="connsiteY47" fmla="*/ 914400 h 2092122"/>
                <a:gd name="connsiteX48" fmla="*/ 2134922 w 2416862"/>
                <a:gd name="connsiteY48" fmla="*/ 891540 h 2092122"/>
                <a:gd name="connsiteX49" fmla="*/ 2112062 w 2416862"/>
                <a:gd name="connsiteY49" fmla="*/ 861060 h 2092122"/>
                <a:gd name="connsiteX50" fmla="*/ 2073962 w 2416862"/>
                <a:gd name="connsiteY50" fmla="*/ 807720 h 2092122"/>
                <a:gd name="connsiteX51" fmla="*/ 2066342 w 2416862"/>
                <a:gd name="connsiteY51" fmla="*/ 784860 h 2092122"/>
                <a:gd name="connsiteX52" fmla="*/ 1990142 w 2416862"/>
                <a:gd name="connsiteY52" fmla="*/ 708660 h 2092122"/>
                <a:gd name="connsiteX53" fmla="*/ 1967282 w 2416862"/>
                <a:gd name="connsiteY53" fmla="*/ 701040 h 2092122"/>
                <a:gd name="connsiteX54" fmla="*/ 1921562 w 2416862"/>
                <a:gd name="connsiteY54" fmla="*/ 678180 h 2092122"/>
                <a:gd name="connsiteX55" fmla="*/ 1860602 w 2416862"/>
                <a:gd name="connsiteY55" fmla="*/ 609600 h 2092122"/>
                <a:gd name="connsiteX56" fmla="*/ 1852982 w 2416862"/>
                <a:gd name="connsiteY56" fmla="*/ 586740 h 2092122"/>
                <a:gd name="connsiteX57" fmla="*/ 1822502 w 2416862"/>
                <a:gd name="connsiteY57" fmla="*/ 541020 h 2092122"/>
                <a:gd name="connsiteX58" fmla="*/ 1814882 w 2416862"/>
                <a:gd name="connsiteY58" fmla="*/ 518160 h 2092122"/>
                <a:gd name="connsiteX59" fmla="*/ 1761542 w 2416862"/>
                <a:gd name="connsiteY59" fmla="*/ 487680 h 2092122"/>
                <a:gd name="connsiteX60" fmla="*/ 1738682 w 2416862"/>
                <a:gd name="connsiteY60" fmla="*/ 464820 h 2092122"/>
                <a:gd name="connsiteX61" fmla="*/ 1692962 w 2416862"/>
                <a:gd name="connsiteY61" fmla="*/ 434340 h 2092122"/>
                <a:gd name="connsiteX62" fmla="*/ 1670102 w 2416862"/>
                <a:gd name="connsiteY62" fmla="*/ 411480 h 2092122"/>
                <a:gd name="connsiteX63" fmla="*/ 1616762 w 2416862"/>
                <a:gd name="connsiteY63" fmla="*/ 388620 h 2092122"/>
                <a:gd name="connsiteX64" fmla="*/ 1571042 w 2416862"/>
                <a:gd name="connsiteY64" fmla="*/ 358140 h 2092122"/>
                <a:gd name="connsiteX65" fmla="*/ 1525322 w 2416862"/>
                <a:gd name="connsiteY65" fmla="*/ 327660 h 2092122"/>
                <a:gd name="connsiteX66" fmla="*/ 1510082 w 2416862"/>
                <a:gd name="connsiteY66" fmla="*/ 304800 h 2092122"/>
                <a:gd name="connsiteX67" fmla="*/ 1487222 w 2416862"/>
                <a:gd name="connsiteY67" fmla="*/ 289560 h 2092122"/>
                <a:gd name="connsiteX68" fmla="*/ 1479602 w 2416862"/>
                <a:gd name="connsiteY68" fmla="*/ 266700 h 2092122"/>
                <a:gd name="connsiteX69" fmla="*/ 1441502 w 2416862"/>
                <a:gd name="connsiteY69" fmla="*/ 220980 h 2092122"/>
                <a:gd name="connsiteX70" fmla="*/ 1418642 w 2416862"/>
                <a:gd name="connsiteY70" fmla="*/ 205740 h 2092122"/>
                <a:gd name="connsiteX71" fmla="*/ 1388162 w 2416862"/>
                <a:gd name="connsiteY71" fmla="*/ 182880 h 2092122"/>
                <a:gd name="connsiteX72" fmla="*/ 1319582 w 2416862"/>
                <a:gd name="connsiteY72" fmla="*/ 144780 h 2092122"/>
                <a:gd name="connsiteX73" fmla="*/ 1243382 w 2416862"/>
                <a:gd name="connsiteY73" fmla="*/ 83820 h 2092122"/>
                <a:gd name="connsiteX74" fmla="*/ 1228142 w 2416862"/>
                <a:gd name="connsiteY74" fmla="*/ 60960 h 2092122"/>
                <a:gd name="connsiteX75" fmla="*/ 1159562 w 2416862"/>
                <a:gd name="connsiteY75" fmla="*/ 7620 h 2092122"/>
                <a:gd name="connsiteX76" fmla="*/ 1159562 w 2416862"/>
                <a:gd name="connsiteY76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327202 w 2416862"/>
                <a:gd name="connsiteY5" fmla="*/ 1767840 h 2092122"/>
                <a:gd name="connsiteX6" fmla="*/ 1350062 w 2416862"/>
                <a:gd name="connsiteY6" fmla="*/ 1752600 h 2092122"/>
                <a:gd name="connsiteX7" fmla="*/ 1388162 w 2416862"/>
                <a:gd name="connsiteY7" fmla="*/ 1744980 h 2092122"/>
                <a:gd name="connsiteX8" fmla="*/ 1411022 w 2416862"/>
                <a:gd name="connsiteY8" fmla="*/ 1737360 h 2092122"/>
                <a:gd name="connsiteX9" fmla="*/ 1487222 w 2416862"/>
                <a:gd name="connsiteY9" fmla="*/ 1722120 h 2092122"/>
                <a:gd name="connsiteX10" fmla="*/ 1510082 w 2416862"/>
                <a:gd name="connsiteY10" fmla="*/ 1714500 h 2092122"/>
                <a:gd name="connsiteX11" fmla="*/ 1540562 w 2416862"/>
                <a:gd name="connsiteY11" fmla="*/ 1706880 h 2092122"/>
                <a:gd name="connsiteX12" fmla="*/ 1563422 w 2416862"/>
                <a:gd name="connsiteY12" fmla="*/ 1699260 h 2092122"/>
                <a:gd name="connsiteX13" fmla="*/ 1639622 w 2416862"/>
                <a:gd name="connsiteY13" fmla="*/ 1676400 h 2092122"/>
                <a:gd name="connsiteX14" fmla="*/ 1662482 w 2416862"/>
                <a:gd name="connsiteY14" fmla="*/ 1668780 h 2092122"/>
                <a:gd name="connsiteX15" fmla="*/ 1685342 w 2416862"/>
                <a:gd name="connsiteY15" fmla="*/ 1661160 h 2092122"/>
                <a:gd name="connsiteX16" fmla="*/ 1746302 w 2416862"/>
                <a:gd name="connsiteY16" fmla="*/ 1668780 h 2092122"/>
                <a:gd name="connsiteX17" fmla="*/ 1769162 w 2416862"/>
                <a:gd name="connsiteY17" fmla="*/ 1684020 h 2092122"/>
                <a:gd name="connsiteX18" fmla="*/ 1868222 w 2416862"/>
                <a:gd name="connsiteY18" fmla="*/ 1706880 h 2092122"/>
                <a:gd name="connsiteX19" fmla="*/ 2043482 w 2416862"/>
                <a:gd name="connsiteY19" fmla="*/ 1699260 h 2092122"/>
                <a:gd name="connsiteX20" fmla="*/ 2089202 w 2416862"/>
                <a:gd name="connsiteY20" fmla="*/ 1668780 h 2092122"/>
                <a:gd name="connsiteX21" fmla="*/ 2112062 w 2416862"/>
                <a:gd name="connsiteY21" fmla="*/ 1661160 h 2092122"/>
                <a:gd name="connsiteX22" fmla="*/ 2134922 w 2416862"/>
                <a:gd name="connsiteY22" fmla="*/ 1645920 h 2092122"/>
                <a:gd name="connsiteX23" fmla="*/ 2165402 w 2416862"/>
                <a:gd name="connsiteY23" fmla="*/ 1600200 h 2092122"/>
                <a:gd name="connsiteX24" fmla="*/ 2188262 w 2416862"/>
                <a:gd name="connsiteY24" fmla="*/ 1546860 h 2092122"/>
                <a:gd name="connsiteX25" fmla="*/ 2195882 w 2416862"/>
                <a:gd name="connsiteY25" fmla="*/ 1524000 h 2092122"/>
                <a:gd name="connsiteX26" fmla="*/ 2241602 w 2416862"/>
                <a:gd name="connsiteY26" fmla="*/ 1501140 h 2092122"/>
                <a:gd name="connsiteX27" fmla="*/ 2264462 w 2416862"/>
                <a:gd name="connsiteY27" fmla="*/ 1485900 h 2092122"/>
                <a:gd name="connsiteX28" fmla="*/ 2287322 w 2416862"/>
                <a:gd name="connsiteY28" fmla="*/ 1478280 h 2092122"/>
                <a:gd name="connsiteX29" fmla="*/ 2333042 w 2416862"/>
                <a:gd name="connsiteY29" fmla="*/ 1440180 h 2092122"/>
                <a:gd name="connsiteX30" fmla="*/ 2355902 w 2416862"/>
                <a:gd name="connsiteY30" fmla="*/ 1424940 h 2092122"/>
                <a:gd name="connsiteX31" fmla="*/ 2378762 w 2416862"/>
                <a:gd name="connsiteY31" fmla="*/ 1379220 h 2092122"/>
                <a:gd name="connsiteX32" fmla="*/ 2394002 w 2416862"/>
                <a:gd name="connsiteY32" fmla="*/ 1333500 h 2092122"/>
                <a:gd name="connsiteX33" fmla="*/ 2401622 w 2416862"/>
                <a:gd name="connsiteY33" fmla="*/ 1310640 h 2092122"/>
                <a:gd name="connsiteX34" fmla="*/ 2416862 w 2416862"/>
                <a:gd name="connsiteY34" fmla="*/ 1287780 h 2092122"/>
                <a:gd name="connsiteX35" fmla="*/ 2386382 w 2416862"/>
                <a:gd name="connsiteY35" fmla="*/ 1242060 h 2092122"/>
                <a:gd name="connsiteX36" fmla="*/ 2363522 w 2416862"/>
                <a:gd name="connsiteY36" fmla="*/ 1249680 h 2092122"/>
                <a:gd name="connsiteX37" fmla="*/ 2355902 w 2416862"/>
                <a:gd name="connsiteY37" fmla="*/ 1280160 h 2092122"/>
                <a:gd name="connsiteX38" fmla="*/ 2226362 w 2416862"/>
                <a:gd name="connsiteY38" fmla="*/ 1287780 h 2092122"/>
                <a:gd name="connsiteX39" fmla="*/ 2203502 w 2416862"/>
                <a:gd name="connsiteY39" fmla="*/ 1272540 h 2092122"/>
                <a:gd name="connsiteX40" fmla="*/ 2173022 w 2416862"/>
                <a:gd name="connsiteY40" fmla="*/ 1219200 h 2092122"/>
                <a:gd name="connsiteX41" fmla="*/ 2165402 w 2416862"/>
                <a:gd name="connsiteY41" fmla="*/ 1196340 h 2092122"/>
                <a:gd name="connsiteX42" fmla="*/ 2150162 w 2416862"/>
                <a:gd name="connsiteY42" fmla="*/ 1173480 h 2092122"/>
                <a:gd name="connsiteX43" fmla="*/ 2134922 w 2416862"/>
                <a:gd name="connsiteY43" fmla="*/ 1127760 h 2092122"/>
                <a:gd name="connsiteX44" fmla="*/ 2157782 w 2416862"/>
                <a:gd name="connsiteY44" fmla="*/ 1021080 h 2092122"/>
                <a:gd name="connsiteX45" fmla="*/ 2188262 w 2416862"/>
                <a:gd name="connsiteY45" fmla="*/ 975360 h 2092122"/>
                <a:gd name="connsiteX46" fmla="*/ 2150162 w 2416862"/>
                <a:gd name="connsiteY46" fmla="*/ 914400 h 2092122"/>
                <a:gd name="connsiteX47" fmla="*/ 2134922 w 2416862"/>
                <a:gd name="connsiteY47" fmla="*/ 891540 h 2092122"/>
                <a:gd name="connsiteX48" fmla="*/ 2112062 w 2416862"/>
                <a:gd name="connsiteY48" fmla="*/ 861060 h 2092122"/>
                <a:gd name="connsiteX49" fmla="*/ 2073962 w 2416862"/>
                <a:gd name="connsiteY49" fmla="*/ 807720 h 2092122"/>
                <a:gd name="connsiteX50" fmla="*/ 2066342 w 2416862"/>
                <a:gd name="connsiteY50" fmla="*/ 784860 h 2092122"/>
                <a:gd name="connsiteX51" fmla="*/ 1990142 w 2416862"/>
                <a:gd name="connsiteY51" fmla="*/ 708660 h 2092122"/>
                <a:gd name="connsiteX52" fmla="*/ 1967282 w 2416862"/>
                <a:gd name="connsiteY52" fmla="*/ 701040 h 2092122"/>
                <a:gd name="connsiteX53" fmla="*/ 1921562 w 2416862"/>
                <a:gd name="connsiteY53" fmla="*/ 678180 h 2092122"/>
                <a:gd name="connsiteX54" fmla="*/ 1860602 w 2416862"/>
                <a:gd name="connsiteY54" fmla="*/ 609600 h 2092122"/>
                <a:gd name="connsiteX55" fmla="*/ 1852982 w 2416862"/>
                <a:gd name="connsiteY55" fmla="*/ 586740 h 2092122"/>
                <a:gd name="connsiteX56" fmla="*/ 1822502 w 2416862"/>
                <a:gd name="connsiteY56" fmla="*/ 541020 h 2092122"/>
                <a:gd name="connsiteX57" fmla="*/ 1814882 w 2416862"/>
                <a:gd name="connsiteY57" fmla="*/ 518160 h 2092122"/>
                <a:gd name="connsiteX58" fmla="*/ 1761542 w 2416862"/>
                <a:gd name="connsiteY58" fmla="*/ 487680 h 2092122"/>
                <a:gd name="connsiteX59" fmla="*/ 1738682 w 2416862"/>
                <a:gd name="connsiteY59" fmla="*/ 464820 h 2092122"/>
                <a:gd name="connsiteX60" fmla="*/ 1692962 w 2416862"/>
                <a:gd name="connsiteY60" fmla="*/ 434340 h 2092122"/>
                <a:gd name="connsiteX61" fmla="*/ 1670102 w 2416862"/>
                <a:gd name="connsiteY61" fmla="*/ 411480 h 2092122"/>
                <a:gd name="connsiteX62" fmla="*/ 1616762 w 2416862"/>
                <a:gd name="connsiteY62" fmla="*/ 388620 h 2092122"/>
                <a:gd name="connsiteX63" fmla="*/ 1571042 w 2416862"/>
                <a:gd name="connsiteY63" fmla="*/ 358140 h 2092122"/>
                <a:gd name="connsiteX64" fmla="*/ 1525322 w 2416862"/>
                <a:gd name="connsiteY64" fmla="*/ 327660 h 2092122"/>
                <a:gd name="connsiteX65" fmla="*/ 1510082 w 2416862"/>
                <a:gd name="connsiteY65" fmla="*/ 304800 h 2092122"/>
                <a:gd name="connsiteX66" fmla="*/ 1487222 w 2416862"/>
                <a:gd name="connsiteY66" fmla="*/ 289560 h 2092122"/>
                <a:gd name="connsiteX67" fmla="*/ 1479602 w 2416862"/>
                <a:gd name="connsiteY67" fmla="*/ 266700 h 2092122"/>
                <a:gd name="connsiteX68" fmla="*/ 1441502 w 2416862"/>
                <a:gd name="connsiteY68" fmla="*/ 220980 h 2092122"/>
                <a:gd name="connsiteX69" fmla="*/ 1418642 w 2416862"/>
                <a:gd name="connsiteY69" fmla="*/ 205740 h 2092122"/>
                <a:gd name="connsiteX70" fmla="*/ 1388162 w 2416862"/>
                <a:gd name="connsiteY70" fmla="*/ 182880 h 2092122"/>
                <a:gd name="connsiteX71" fmla="*/ 1319582 w 2416862"/>
                <a:gd name="connsiteY71" fmla="*/ 144780 h 2092122"/>
                <a:gd name="connsiteX72" fmla="*/ 1243382 w 2416862"/>
                <a:gd name="connsiteY72" fmla="*/ 83820 h 2092122"/>
                <a:gd name="connsiteX73" fmla="*/ 1228142 w 2416862"/>
                <a:gd name="connsiteY73" fmla="*/ 60960 h 2092122"/>
                <a:gd name="connsiteX74" fmla="*/ 1159562 w 2416862"/>
                <a:gd name="connsiteY74" fmla="*/ 7620 h 2092122"/>
                <a:gd name="connsiteX75" fmla="*/ 1159562 w 2416862"/>
                <a:gd name="connsiteY75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350062 w 2416862"/>
                <a:gd name="connsiteY5" fmla="*/ 1752600 h 2092122"/>
                <a:gd name="connsiteX6" fmla="*/ 1388162 w 2416862"/>
                <a:gd name="connsiteY6" fmla="*/ 1744980 h 2092122"/>
                <a:gd name="connsiteX7" fmla="*/ 1411022 w 2416862"/>
                <a:gd name="connsiteY7" fmla="*/ 1737360 h 2092122"/>
                <a:gd name="connsiteX8" fmla="*/ 1487222 w 2416862"/>
                <a:gd name="connsiteY8" fmla="*/ 1722120 h 2092122"/>
                <a:gd name="connsiteX9" fmla="*/ 1510082 w 2416862"/>
                <a:gd name="connsiteY9" fmla="*/ 1714500 h 2092122"/>
                <a:gd name="connsiteX10" fmla="*/ 1540562 w 2416862"/>
                <a:gd name="connsiteY10" fmla="*/ 1706880 h 2092122"/>
                <a:gd name="connsiteX11" fmla="*/ 1563422 w 2416862"/>
                <a:gd name="connsiteY11" fmla="*/ 1699260 h 2092122"/>
                <a:gd name="connsiteX12" fmla="*/ 1639622 w 2416862"/>
                <a:gd name="connsiteY12" fmla="*/ 1676400 h 2092122"/>
                <a:gd name="connsiteX13" fmla="*/ 1662482 w 2416862"/>
                <a:gd name="connsiteY13" fmla="*/ 1668780 h 2092122"/>
                <a:gd name="connsiteX14" fmla="*/ 1685342 w 2416862"/>
                <a:gd name="connsiteY14" fmla="*/ 1661160 h 2092122"/>
                <a:gd name="connsiteX15" fmla="*/ 1746302 w 2416862"/>
                <a:gd name="connsiteY15" fmla="*/ 1668780 h 2092122"/>
                <a:gd name="connsiteX16" fmla="*/ 1769162 w 2416862"/>
                <a:gd name="connsiteY16" fmla="*/ 1684020 h 2092122"/>
                <a:gd name="connsiteX17" fmla="*/ 1868222 w 2416862"/>
                <a:gd name="connsiteY17" fmla="*/ 1706880 h 2092122"/>
                <a:gd name="connsiteX18" fmla="*/ 2043482 w 2416862"/>
                <a:gd name="connsiteY18" fmla="*/ 1699260 h 2092122"/>
                <a:gd name="connsiteX19" fmla="*/ 2089202 w 2416862"/>
                <a:gd name="connsiteY19" fmla="*/ 1668780 h 2092122"/>
                <a:gd name="connsiteX20" fmla="*/ 2112062 w 2416862"/>
                <a:gd name="connsiteY20" fmla="*/ 1661160 h 2092122"/>
                <a:gd name="connsiteX21" fmla="*/ 2134922 w 2416862"/>
                <a:gd name="connsiteY21" fmla="*/ 1645920 h 2092122"/>
                <a:gd name="connsiteX22" fmla="*/ 2165402 w 2416862"/>
                <a:gd name="connsiteY22" fmla="*/ 1600200 h 2092122"/>
                <a:gd name="connsiteX23" fmla="*/ 2188262 w 2416862"/>
                <a:gd name="connsiteY23" fmla="*/ 1546860 h 2092122"/>
                <a:gd name="connsiteX24" fmla="*/ 2195882 w 2416862"/>
                <a:gd name="connsiteY24" fmla="*/ 1524000 h 2092122"/>
                <a:gd name="connsiteX25" fmla="*/ 2241602 w 2416862"/>
                <a:gd name="connsiteY25" fmla="*/ 1501140 h 2092122"/>
                <a:gd name="connsiteX26" fmla="*/ 2264462 w 2416862"/>
                <a:gd name="connsiteY26" fmla="*/ 1485900 h 2092122"/>
                <a:gd name="connsiteX27" fmla="*/ 2287322 w 2416862"/>
                <a:gd name="connsiteY27" fmla="*/ 1478280 h 2092122"/>
                <a:gd name="connsiteX28" fmla="*/ 2333042 w 2416862"/>
                <a:gd name="connsiteY28" fmla="*/ 1440180 h 2092122"/>
                <a:gd name="connsiteX29" fmla="*/ 2355902 w 2416862"/>
                <a:gd name="connsiteY29" fmla="*/ 1424940 h 2092122"/>
                <a:gd name="connsiteX30" fmla="*/ 2378762 w 2416862"/>
                <a:gd name="connsiteY30" fmla="*/ 1379220 h 2092122"/>
                <a:gd name="connsiteX31" fmla="*/ 2394002 w 2416862"/>
                <a:gd name="connsiteY31" fmla="*/ 1333500 h 2092122"/>
                <a:gd name="connsiteX32" fmla="*/ 2401622 w 2416862"/>
                <a:gd name="connsiteY32" fmla="*/ 1310640 h 2092122"/>
                <a:gd name="connsiteX33" fmla="*/ 2416862 w 2416862"/>
                <a:gd name="connsiteY33" fmla="*/ 1287780 h 2092122"/>
                <a:gd name="connsiteX34" fmla="*/ 2386382 w 2416862"/>
                <a:gd name="connsiteY34" fmla="*/ 1242060 h 2092122"/>
                <a:gd name="connsiteX35" fmla="*/ 2363522 w 2416862"/>
                <a:gd name="connsiteY35" fmla="*/ 1249680 h 2092122"/>
                <a:gd name="connsiteX36" fmla="*/ 2355902 w 2416862"/>
                <a:gd name="connsiteY36" fmla="*/ 1280160 h 2092122"/>
                <a:gd name="connsiteX37" fmla="*/ 2226362 w 2416862"/>
                <a:gd name="connsiteY37" fmla="*/ 1287780 h 2092122"/>
                <a:gd name="connsiteX38" fmla="*/ 2203502 w 2416862"/>
                <a:gd name="connsiteY38" fmla="*/ 1272540 h 2092122"/>
                <a:gd name="connsiteX39" fmla="*/ 2173022 w 2416862"/>
                <a:gd name="connsiteY39" fmla="*/ 1219200 h 2092122"/>
                <a:gd name="connsiteX40" fmla="*/ 2165402 w 2416862"/>
                <a:gd name="connsiteY40" fmla="*/ 1196340 h 2092122"/>
                <a:gd name="connsiteX41" fmla="*/ 2150162 w 2416862"/>
                <a:gd name="connsiteY41" fmla="*/ 1173480 h 2092122"/>
                <a:gd name="connsiteX42" fmla="*/ 2134922 w 2416862"/>
                <a:gd name="connsiteY42" fmla="*/ 1127760 h 2092122"/>
                <a:gd name="connsiteX43" fmla="*/ 2157782 w 2416862"/>
                <a:gd name="connsiteY43" fmla="*/ 1021080 h 2092122"/>
                <a:gd name="connsiteX44" fmla="*/ 2188262 w 2416862"/>
                <a:gd name="connsiteY44" fmla="*/ 975360 h 2092122"/>
                <a:gd name="connsiteX45" fmla="*/ 2150162 w 2416862"/>
                <a:gd name="connsiteY45" fmla="*/ 914400 h 2092122"/>
                <a:gd name="connsiteX46" fmla="*/ 2134922 w 2416862"/>
                <a:gd name="connsiteY46" fmla="*/ 891540 h 2092122"/>
                <a:gd name="connsiteX47" fmla="*/ 2112062 w 2416862"/>
                <a:gd name="connsiteY47" fmla="*/ 861060 h 2092122"/>
                <a:gd name="connsiteX48" fmla="*/ 2073962 w 2416862"/>
                <a:gd name="connsiteY48" fmla="*/ 807720 h 2092122"/>
                <a:gd name="connsiteX49" fmla="*/ 2066342 w 2416862"/>
                <a:gd name="connsiteY49" fmla="*/ 784860 h 2092122"/>
                <a:gd name="connsiteX50" fmla="*/ 1990142 w 2416862"/>
                <a:gd name="connsiteY50" fmla="*/ 708660 h 2092122"/>
                <a:gd name="connsiteX51" fmla="*/ 1967282 w 2416862"/>
                <a:gd name="connsiteY51" fmla="*/ 701040 h 2092122"/>
                <a:gd name="connsiteX52" fmla="*/ 1921562 w 2416862"/>
                <a:gd name="connsiteY52" fmla="*/ 678180 h 2092122"/>
                <a:gd name="connsiteX53" fmla="*/ 1860602 w 2416862"/>
                <a:gd name="connsiteY53" fmla="*/ 609600 h 2092122"/>
                <a:gd name="connsiteX54" fmla="*/ 1852982 w 2416862"/>
                <a:gd name="connsiteY54" fmla="*/ 586740 h 2092122"/>
                <a:gd name="connsiteX55" fmla="*/ 1822502 w 2416862"/>
                <a:gd name="connsiteY55" fmla="*/ 541020 h 2092122"/>
                <a:gd name="connsiteX56" fmla="*/ 1814882 w 2416862"/>
                <a:gd name="connsiteY56" fmla="*/ 518160 h 2092122"/>
                <a:gd name="connsiteX57" fmla="*/ 1761542 w 2416862"/>
                <a:gd name="connsiteY57" fmla="*/ 487680 h 2092122"/>
                <a:gd name="connsiteX58" fmla="*/ 1738682 w 2416862"/>
                <a:gd name="connsiteY58" fmla="*/ 464820 h 2092122"/>
                <a:gd name="connsiteX59" fmla="*/ 1692962 w 2416862"/>
                <a:gd name="connsiteY59" fmla="*/ 434340 h 2092122"/>
                <a:gd name="connsiteX60" fmla="*/ 1670102 w 2416862"/>
                <a:gd name="connsiteY60" fmla="*/ 411480 h 2092122"/>
                <a:gd name="connsiteX61" fmla="*/ 1616762 w 2416862"/>
                <a:gd name="connsiteY61" fmla="*/ 388620 h 2092122"/>
                <a:gd name="connsiteX62" fmla="*/ 1571042 w 2416862"/>
                <a:gd name="connsiteY62" fmla="*/ 358140 h 2092122"/>
                <a:gd name="connsiteX63" fmla="*/ 1525322 w 2416862"/>
                <a:gd name="connsiteY63" fmla="*/ 327660 h 2092122"/>
                <a:gd name="connsiteX64" fmla="*/ 1510082 w 2416862"/>
                <a:gd name="connsiteY64" fmla="*/ 304800 h 2092122"/>
                <a:gd name="connsiteX65" fmla="*/ 1487222 w 2416862"/>
                <a:gd name="connsiteY65" fmla="*/ 289560 h 2092122"/>
                <a:gd name="connsiteX66" fmla="*/ 1479602 w 2416862"/>
                <a:gd name="connsiteY66" fmla="*/ 266700 h 2092122"/>
                <a:gd name="connsiteX67" fmla="*/ 1441502 w 2416862"/>
                <a:gd name="connsiteY67" fmla="*/ 220980 h 2092122"/>
                <a:gd name="connsiteX68" fmla="*/ 1418642 w 2416862"/>
                <a:gd name="connsiteY68" fmla="*/ 205740 h 2092122"/>
                <a:gd name="connsiteX69" fmla="*/ 1388162 w 2416862"/>
                <a:gd name="connsiteY69" fmla="*/ 182880 h 2092122"/>
                <a:gd name="connsiteX70" fmla="*/ 1319582 w 2416862"/>
                <a:gd name="connsiteY70" fmla="*/ 144780 h 2092122"/>
                <a:gd name="connsiteX71" fmla="*/ 1243382 w 2416862"/>
                <a:gd name="connsiteY71" fmla="*/ 83820 h 2092122"/>
                <a:gd name="connsiteX72" fmla="*/ 1228142 w 2416862"/>
                <a:gd name="connsiteY72" fmla="*/ 60960 h 2092122"/>
                <a:gd name="connsiteX73" fmla="*/ 1159562 w 2416862"/>
                <a:gd name="connsiteY73" fmla="*/ 7620 h 2092122"/>
                <a:gd name="connsiteX74" fmla="*/ 1159562 w 2416862"/>
                <a:gd name="connsiteY74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388162 w 2416862"/>
                <a:gd name="connsiteY5" fmla="*/ 1744980 h 2092122"/>
                <a:gd name="connsiteX6" fmla="*/ 1411022 w 2416862"/>
                <a:gd name="connsiteY6" fmla="*/ 1737360 h 2092122"/>
                <a:gd name="connsiteX7" fmla="*/ 1487222 w 2416862"/>
                <a:gd name="connsiteY7" fmla="*/ 1722120 h 2092122"/>
                <a:gd name="connsiteX8" fmla="*/ 1510082 w 2416862"/>
                <a:gd name="connsiteY8" fmla="*/ 1714500 h 2092122"/>
                <a:gd name="connsiteX9" fmla="*/ 1540562 w 2416862"/>
                <a:gd name="connsiteY9" fmla="*/ 1706880 h 2092122"/>
                <a:gd name="connsiteX10" fmla="*/ 1563422 w 2416862"/>
                <a:gd name="connsiteY10" fmla="*/ 1699260 h 2092122"/>
                <a:gd name="connsiteX11" fmla="*/ 1639622 w 2416862"/>
                <a:gd name="connsiteY11" fmla="*/ 1676400 h 2092122"/>
                <a:gd name="connsiteX12" fmla="*/ 1662482 w 2416862"/>
                <a:gd name="connsiteY12" fmla="*/ 1668780 h 2092122"/>
                <a:gd name="connsiteX13" fmla="*/ 1685342 w 2416862"/>
                <a:gd name="connsiteY13" fmla="*/ 1661160 h 2092122"/>
                <a:gd name="connsiteX14" fmla="*/ 1746302 w 2416862"/>
                <a:gd name="connsiteY14" fmla="*/ 1668780 h 2092122"/>
                <a:gd name="connsiteX15" fmla="*/ 1769162 w 2416862"/>
                <a:gd name="connsiteY15" fmla="*/ 1684020 h 2092122"/>
                <a:gd name="connsiteX16" fmla="*/ 1868222 w 2416862"/>
                <a:gd name="connsiteY16" fmla="*/ 1706880 h 2092122"/>
                <a:gd name="connsiteX17" fmla="*/ 2043482 w 2416862"/>
                <a:gd name="connsiteY17" fmla="*/ 1699260 h 2092122"/>
                <a:gd name="connsiteX18" fmla="*/ 2089202 w 2416862"/>
                <a:gd name="connsiteY18" fmla="*/ 1668780 h 2092122"/>
                <a:gd name="connsiteX19" fmla="*/ 2112062 w 2416862"/>
                <a:gd name="connsiteY19" fmla="*/ 1661160 h 2092122"/>
                <a:gd name="connsiteX20" fmla="*/ 2134922 w 2416862"/>
                <a:gd name="connsiteY20" fmla="*/ 1645920 h 2092122"/>
                <a:gd name="connsiteX21" fmla="*/ 2165402 w 2416862"/>
                <a:gd name="connsiteY21" fmla="*/ 1600200 h 2092122"/>
                <a:gd name="connsiteX22" fmla="*/ 2188262 w 2416862"/>
                <a:gd name="connsiteY22" fmla="*/ 1546860 h 2092122"/>
                <a:gd name="connsiteX23" fmla="*/ 2195882 w 2416862"/>
                <a:gd name="connsiteY23" fmla="*/ 1524000 h 2092122"/>
                <a:gd name="connsiteX24" fmla="*/ 2241602 w 2416862"/>
                <a:gd name="connsiteY24" fmla="*/ 1501140 h 2092122"/>
                <a:gd name="connsiteX25" fmla="*/ 2264462 w 2416862"/>
                <a:gd name="connsiteY25" fmla="*/ 1485900 h 2092122"/>
                <a:gd name="connsiteX26" fmla="*/ 2287322 w 2416862"/>
                <a:gd name="connsiteY26" fmla="*/ 1478280 h 2092122"/>
                <a:gd name="connsiteX27" fmla="*/ 2333042 w 2416862"/>
                <a:gd name="connsiteY27" fmla="*/ 1440180 h 2092122"/>
                <a:gd name="connsiteX28" fmla="*/ 2355902 w 2416862"/>
                <a:gd name="connsiteY28" fmla="*/ 1424940 h 2092122"/>
                <a:gd name="connsiteX29" fmla="*/ 2378762 w 2416862"/>
                <a:gd name="connsiteY29" fmla="*/ 1379220 h 2092122"/>
                <a:gd name="connsiteX30" fmla="*/ 2394002 w 2416862"/>
                <a:gd name="connsiteY30" fmla="*/ 1333500 h 2092122"/>
                <a:gd name="connsiteX31" fmla="*/ 2401622 w 2416862"/>
                <a:gd name="connsiteY31" fmla="*/ 1310640 h 2092122"/>
                <a:gd name="connsiteX32" fmla="*/ 2416862 w 2416862"/>
                <a:gd name="connsiteY32" fmla="*/ 1287780 h 2092122"/>
                <a:gd name="connsiteX33" fmla="*/ 2386382 w 2416862"/>
                <a:gd name="connsiteY33" fmla="*/ 1242060 h 2092122"/>
                <a:gd name="connsiteX34" fmla="*/ 2363522 w 2416862"/>
                <a:gd name="connsiteY34" fmla="*/ 1249680 h 2092122"/>
                <a:gd name="connsiteX35" fmla="*/ 2355902 w 2416862"/>
                <a:gd name="connsiteY35" fmla="*/ 1280160 h 2092122"/>
                <a:gd name="connsiteX36" fmla="*/ 2226362 w 2416862"/>
                <a:gd name="connsiteY36" fmla="*/ 1287780 h 2092122"/>
                <a:gd name="connsiteX37" fmla="*/ 2203502 w 2416862"/>
                <a:gd name="connsiteY37" fmla="*/ 1272540 h 2092122"/>
                <a:gd name="connsiteX38" fmla="*/ 2173022 w 2416862"/>
                <a:gd name="connsiteY38" fmla="*/ 1219200 h 2092122"/>
                <a:gd name="connsiteX39" fmla="*/ 2165402 w 2416862"/>
                <a:gd name="connsiteY39" fmla="*/ 1196340 h 2092122"/>
                <a:gd name="connsiteX40" fmla="*/ 2150162 w 2416862"/>
                <a:gd name="connsiteY40" fmla="*/ 1173480 h 2092122"/>
                <a:gd name="connsiteX41" fmla="*/ 2134922 w 2416862"/>
                <a:gd name="connsiteY41" fmla="*/ 1127760 h 2092122"/>
                <a:gd name="connsiteX42" fmla="*/ 2157782 w 2416862"/>
                <a:gd name="connsiteY42" fmla="*/ 1021080 h 2092122"/>
                <a:gd name="connsiteX43" fmla="*/ 2188262 w 2416862"/>
                <a:gd name="connsiteY43" fmla="*/ 975360 h 2092122"/>
                <a:gd name="connsiteX44" fmla="*/ 2150162 w 2416862"/>
                <a:gd name="connsiteY44" fmla="*/ 914400 h 2092122"/>
                <a:gd name="connsiteX45" fmla="*/ 2134922 w 2416862"/>
                <a:gd name="connsiteY45" fmla="*/ 891540 h 2092122"/>
                <a:gd name="connsiteX46" fmla="*/ 2112062 w 2416862"/>
                <a:gd name="connsiteY46" fmla="*/ 861060 h 2092122"/>
                <a:gd name="connsiteX47" fmla="*/ 2073962 w 2416862"/>
                <a:gd name="connsiteY47" fmla="*/ 807720 h 2092122"/>
                <a:gd name="connsiteX48" fmla="*/ 2066342 w 2416862"/>
                <a:gd name="connsiteY48" fmla="*/ 784860 h 2092122"/>
                <a:gd name="connsiteX49" fmla="*/ 1990142 w 2416862"/>
                <a:gd name="connsiteY49" fmla="*/ 708660 h 2092122"/>
                <a:gd name="connsiteX50" fmla="*/ 1967282 w 2416862"/>
                <a:gd name="connsiteY50" fmla="*/ 701040 h 2092122"/>
                <a:gd name="connsiteX51" fmla="*/ 1921562 w 2416862"/>
                <a:gd name="connsiteY51" fmla="*/ 678180 h 2092122"/>
                <a:gd name="connsiteX52" fmla="*/ 1860602 w 2416862"/>
                <a:gd name="connsiteY52" fmla="*/ 609600 h 2092122"/>
                <a:gd name="connsiteX53" fmla="*/ 1852982 w 2416862"/>
                <a:gd name="connsiteY53" fmla="*/ 586740 h 2092122"/>
                <a:gd name="connsiteX54" fmla="*/ 1822502 w 2416862"/>
                <a:gd name="connsiteY54" fmla="*/ 541020 h 2092122"/>
                <a:gd name="connsiteX55" fmla="*/ 1814882 w 2416862"/>
                <a:gd name="connsiteY55" fmla="*/ 518160 h 2092122"/>
                <a:gd name="connsiteX56" fmla="*/ 1761542 w 2416862"/>
                <a:gd name="connsiteY56" fmla="*/ 487680 h 2092122"/>
                <a:gd name="connsiteX57" fmla="*/ 1738682 w 2416862"/>
                <a:gd name="connsiteY57" fmla="*/ 464820 h 2092122"/>
                <a:gd name="connsiteX58" fmla="*/ 1692962 w 2416862"/>
                <a:gd name="connsiteY58" fmla="*/ 434340 h 2092122"/>
                <a:gd name="connsiteX59" fmla="*/ 1670102 w 2416862"/>
                <a:gd name="connsiteY59" fmla="*/ 411480 h 2092122"/>
                <a:gd name="connsiteX60" fmla="*/ 1616762 w 2416862"/>
                <a:gd name="connsiteY60" fmla="*/ 388620 h 2092122"/>
                <a:gd name="connsiteX61" fmla="*/ 1571042 w 2416862"/>
                <a:gd name="connsiteY61" fmla="*/ 358140 h 2092122"/>
                <a:gd name="connsiteX62" fmla="*/ 1525322 w 2416862"/>
                <a:gd name="connsiteY62" fmla="*/ 327660 h 2092122"/>
                <a:gd name="connsiteX63" fmla="*/ 1510082 w 2416862"/>
                <a:gd name="connsiteY63" fmla="*/ 304800 h 2092122"/>
                <a:gd name="connsiteX64" fmla="*/ 1487222 w 2416862"/>
                <a:gd name="connsiteY64" fmla="*/ 289560 h 2092122"/>
                <a:gd name="connsiteX65" fmla="*/ 1479602 w 2416862"/>
                <a:gd name="connsiteY65" fmla="*/ 266700 h 2092122"/>
                <a:gd name="connsiteX66" fmla="*/ 1441502 w 2416862"/>
                <a:gd name="connsiteY66" fmla="*/ 220980 h 2092122"/>
                <a:gd name="connsiteX67" fmla="*/ 1418642 w 2416862"/>
                <a:gd name="connsiteY67" fmla="*/ 205740 h 2092122"/>
                <a:gd name="connsiteX68" fmla="*/ 1388162 w 2416862"/>
                <a:gd name="connsiteY68" fmla="*/ 182880 h 2092122"/>
                <a:gd name="connsiteX69" fmla="*/ 1319582 w 2416862"/>
                <a:gd name="connsiteY69" fmla="*/ 144780 h 2092122"/>
                <a:gd name="connsiteX70" fmla="*/ 1243382 w 2416862"/>
                <a:gd name="connsiteY70" fmla="*/ 83820 h 2092122"/>
                <a:gd name="connsiteX71" fmla="*/ 1228142 w 2416862"/>
                <a:gd name="connsiteY71" fmla="*/ 60960 h 2092122"/>
                <a:gd name="connsiteX72" fmla="*/ 1159562 w 2416862"/>
                <a:gd name="connsiteY72" fmla="*/ 7620 h 2092122"/>
                <a:gd name="connsiteX73" fmla="*/ 1159562 w 2416862"/>
                <a:gd name="connsiteY73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411022 w 2416862"/>
                <a:gd name="connsiteY5" fmla="*/ 1737360 h 2092122"/>
                <a:gd name="connsiteX6" fmla="*/ 1487222 w 2416862"/>
                <a:gd name="connsiteY6" fmla="*/ 1722120 h 2092122"/>
                <a:gd name="connsiteX7" fmla="*/ 1510082 w 2416862"/>
                <a:gd name="connsiteY7" fmla="*/ 1714500 h 2092122"/>
                <a:gd name="connsiteX8" fmla="*/ 1540562 w 2416862"/>
                <a:gd name="connsiteY8" fmla="*/ 1706880 h 2092122"/>
                <a:gd name="connsiteX9" fmla="*/ 1563422 w 2416862"/>
                <a:gd name="connsiteY9" fmla="*/ 1699260 h 2092122"/>
                <a:gd name="connsiteX10" fmla="*/ 1639622 w 2416862"/>
                <a:gd name="connsiteY10" fmla="*/ 1676400 h 2092122"/>
                <a:gd name="connsiteX11" fmla="*/ 1662482 w 2416862"/>
                <a:gd name="connsiteY11" fmla="*/ 1668780 h 2092122"/>
                <a:gd name="connsiteX12" fmla="*/ 1685342 w 2416862"/>
                <a:gd name="connsiteY12" fmla="*/ 1661160 h 2092122"/>
                <a:gd name="connsiteX13" fmla="*/ 1746302 w 2416862"/>
                <a:gd name="connsiteY13" fmla="*/ 1668780 h 2092122"/>
                <a:gd name="connsiteX14" fmla="*/ 1769162 w 2416862"/>
                <a:gd name="connsiteY14" fmla="*/ 1684020 h 2092122"/>
                <a:gd name="connsiteX15" fmla="*/ 1868222 w 2416862"/>
                <a:gd name="connsiteY15" fmla="*/ 1706880 h 2092122"/>
                <a:gd name="connsiteX16" fmla="*/ 2043482 w 2416862"/>
                <a:gd name="connsiteY16" fmla="*/ 1699260 h 2092122"/>
                <a:gd name="connsiteX17" fmla="*/ 2089202 w 2416862"/>
                <a:gd name="connsiteY17" fmla="*/ 1668780 h 2092122"/>
                <a:gd name="connsiteX18" fmla="*/ 2112062 w 2416862"/>
                <a:gd name="connsiteY18" fmla="*/ 1661160 h 2092122"/>
                <a:gd name="connsiteX19" fmla="*/ 2134922 w 2416862"/>
                <a:gd name="connsiteY19" fmla="*/ 1645920 h 2092122"/>
                <a:gd name="connsiteX20" fmla="*/ 2165402 w 2416862"/>
                <a:gd name="connsiteY20" fmla="*/ 1600200 h 2092122"/>
                <a:gd name="connsiteX21" fmla="*/ 2188262 w 2416862"/>
                <a:gd name="connsiteY21" fmla="*/ 1546860 h 2092122"/>
                <a:gd name="connsiteX22" fmla="*/ 2195882 w 2416862"/>
                <a:gd name="connsiteY22" fmla="*/ 1524000 h 2092122"/>
                <a:gd name="connsiteX23" fmla="*/ 2241602 w 2416862"/>
                <a:gd name="connsiteY23" fmla="*/ 1501140 h 2092122"/>
                <a:gd name="connsiteX24" fmla="*/ 2264462 w 2416862"/>
                <a:gd name="connsiteY24" fmla="*/ 1485900 h 2092122"/>
                <a:gd name="connsiteX25" fmla="*/ 2287322 w 2416862"/>
                <a:gd name="connsiteY25" fmla="*/ 1478280 h 2092122"/>
                <a:gd name="connsiteX26" fmla="*/ 2333042 w 2416862"/>
                <a:gd name="connsiteY26" fmla="*/ 1440180 h 2092122"/>
                <a:gd name="connsiteX27" fmla="*/ 2355902 w 2416862"/>
                <a:gd name="connsiteY27" fmla="*/ 1424940 h 2092122"/>
                <a:gd name="connsiteX28" fmla="*/ 2378762 w 2416862"/>
                <a:gd name="connsiteY28" fmla="*/ 1379220 h 2092122"/>
                <a:gd name="connsiteX29" fmla="*/ 2394002 w 2416862"/>
                <a:gd name="connsiteY29" fmla="*/ 1333500 h 2092122"/>
                <a:gd name="connsiteX30" fmla="*/ 2401622 w 2416862"/>
                <a:gd name="connsiteY30" fmla="*/ 1310640 h 2092122"/>
                <a:gd name="connsiteX31" fmla="*/ 2416862 w 2416862"/>
                <a:gd name="connsiteY31" fmla="*/ 1287780 h 2092122"/>
                <a:gd name="connsiteX32" fmla="*/ 2386382 w 2416862"/>
                <a:gd name="connsiteY32" fmla="*/ 1242060 h 2092122"/>
                <a:gd name="connsiteX33" fmla="*/ 2363522 w 2416862"/>
                <a:gd name="connsiteY33" fmla="*/ 1249680 h 2092122"/>
                <a:gd name="connsiteX34" fmla="*/ 2355902 w 2416862"/>
                <a:gd name="connsiteY34" fmla="*/ 1280160 h 2092122"/>
                <a:gd name="connsiteX35" fmla="*/ 2226362 w 2416862"/>
                <a:gd name="connsiteY35" fmla="*/ 1287780 h 2092122"/>
                <a:gd name="connsiteX36" fmla="*/ 2203502 w 2416862"/>
                <a:gd name="connsiteY36" fmla="*/ 1272540 h 2092122"/>
                <a:gd name="connsiteX37" fmla="*/ 2173022 w 2416862"/>
                <a:gd name="connsiteY37" fmla="*/ 1219200 h 2092122"/>
                <a:gd name="connsiteX38" fmla="*/ 2165402 w 2416862"/>
                <a:gd name="connsiteY38" fmla="*/ 1196340 h 2092122"/>
                <a:gd name="connsiteX39" fmla="*/ 2150162 w 2416862"/>
                <a:gd name="connsiteY39" fmla="*/ 1173480 h 2092122"/>
                <a:gd name="connsiteX40" fmla="*/ 2134922 w 2416862"/>
                <a:gd name="connsiteY40" fmla="*/ 1127760 h 2092122"/>
                <a:gd name="connsiteX41" fmla="*/ 2157782 w 2416862"/>
                <a:gd name="connsiteY41" fmla="*/ 1021080 h 2092122"/>
                <a:gd name="connsiteX42" fmla="*/ 2188262 w 2416862"/>
                <a:gd name="connsiteY42" fmla="*/ 975360 h 2092122"/>
                <a:gd name="connsiteX43" fmla="*/ 2150162 w 2416862"/>
                <a:gd name="connsiteY43" fmla="*/ 914400 h 2092122"/>
                <a:gd name="connsiteX44" fmla="*/ 2134922 w 2416862"/>
                <a:gd name="connsiteY44" fmla="*/ 891540 h 2092122"/>
                <a:gd name="connsiteX45" fmla="*/ 2112062 w 2416862"/>
                <a:gd name="connsiteY45" fmla="*/ 861060 h 2092122"/>
                <a:gd name="connsiteX46" fmla="*/ 2073962 w 2416862"/>
                <a:gd name="connsiteY46" fmla="*/ 807720 h 2092122"/>
                <a:gd name="connsiteX47" fmla="*/ 2066342 w 2416862"/>
                <a:gd name="connsiteY47" fmla="*/ 784860 h 2092122"/>
                <a:gd name="connsiteX48" fmla="*/ 1990142 w 2416862"/>
                <a:gd name="connsiteY48" fmla="*/ 708660 h 2092122"/>
                <a:gd name="connsiteX49" fmla="*/ 1967282 w 2416862"/>
                <a:gd name="connsiteY49" fmla="*/ 701040 h 2092122"/>
                <a:gd name="connsiteX50" fmla="*/ 1921562 w 2416862"/>
                <a:gd name="connsiteY50" fmla="*/ 678180 h 2092122"/>
                <a:gd name="connsiteX51" fmla="*/ 1860602 w 2416862"/>
                <a:gd name="connsiteY51" fmla="*/ 609600 h 2092122"/>
                <a:gd name="connsiteX52" fmla="*/ 1852982 w 2416862"/>
                <a:gd name="connsiteY52" fmla="*/ 586740 h 2092122"/>
                <a:gd name="connsiteX53" fmla="*/ 1822502 w 2416862"/>
                <a:gd name="connsiteY53" fmla="*/ 541020 h 2092122"/>
                <a:gd name="connsiteX54" fmla="*/ 1814882 w 2416862"/>
                <a:gd name="connsiteY54" fmla="*/ 518160 h 2092122"/>
                <a:gd name="connsiteX55" fmla="*/ 1761542 w 2416862"/>
                <a:gd name="connsiteY55" fmla="*/ 487680 h 2092122"/>
                <a:gd name="connsiteX56" fmla="*/ 1738682 w 2416862"/>
                <a:gd name="connsiteY56" fmla="*/ 464820 h 2092122"/>
                <a:gd name="connsiteX57" fmla="*/ 1692962 w 2416862"/>
                <a:gd name="connsiteY57" fmla="*/ 434340 h 2092122"/>
                <a:gd name="connsiteX58" fmla="*/ 1670102 w 2416862"/>
                <a:gd name="connsiteY58" fmla="*/ 411480 h 2092122"/>
                <a:gd name="connsiteX59" fmla="*/ 1616762 w 2416862"/>
                <a:gd name="connsiteY59" fmla="*/ 388620 h 2092122"/>
                <a:gd name="connsiteX60" fmla="*/ 1571042 w 2416862"/>
                <a:gd name="connsiteY60" fmla="*/ 358140 h 2092122"/>
                <a:gd name="connsiteX61" fmla="*/ 1525322 w 2416862"/>
                <a:gd name="connsiteY61" fmla="*/ 327660 h 2092122"/>
                <a:gd name="connsiteX62" fmla="*/ 1510082 w 2416862"/>
                <a:gd name="connsiteY62" fmla="*/ 304800 h 2092122"/>
                <a:gd name="connsiteX63" fmla="*/ 1487222 w 2416862"/>
                <a:gd name="connsiteY63" fmla="*/ 289560 h 2092122"/>
                <a:gd name="connsiteX64" fmla="*/ 1479602 w 2416862"/>
                <a:gd name="connsiteY64" fmla="*/ 266700 h 2092122"/>
                <a:gd name="connsiteX65" fmla="*/ 1441502 w 2416862"/>
                <a:gd name="connsiteY65" fmla="*/ 220980 h 2092122"/>
                <a:gd name="connsiteX66" fmla="*/ 1418642 w 2416862"/>
                <a:gd name="connsiteY66" fmla="*/ 205740 h 2092122"/>
                <a:gd name="connsiteX67" fmla="*/ 1388162 w 2416862"/>
                <a:gd name="connsiteY67" fmla="*/ 182880 h 2092122"/>
                <a:gd name="connsiteX68" fmla="*/ 1319582 w 2416862"/>
                <a:gd name="connsiteY68" fmla="*/ 144780 h 2092122"/>
                <a:gd name="connsiteX69" fmla="*/ 1243382 w 2416862"/>
                <a:gd name="connsiteY69" fmla="*/ 83820 h 2092122"/>
                <a:gd name="connsiteX70" fmla="*/ 1228142 w 2416862"/>
                <a:gd name="connsiteY70" fmla="*/ 60960 h 2092122"/>
                <a:gd name="connsiteX71" fmla="*/ 1159562 w 2416862"/>
                <a:gd name="connsiteY71" fmla="*/ 7620 h 2092122"/>
                <a:gd name="connsiteX72" fmla="*/ 1159562 w 2416862"/>
                <a:gd name="connsiteY72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487222 w 2416862"/>
                <a:gd name="connsiteY5" fmla="*/ 1722120 h 2092122"/>
                <a:gd name="connsiteX6" fmla="*/ 1510082 w 2416862"/>
                <a:gd name="connsiteY6" fmla="*/ 1714500 h 2092122"/>
                <a:gd name="connsiteX7" fmla="*/ 1540562 w 2416862"/>
                <a:gd name="connsiteY7" fmla="*/ 1706880 h 2092122"/>
                <a:gd name="connsiteX8" fmla="*/ 1563422 w 2416862"/>
                <a:gd name="connsiteY8" fmla="*/ 1699260 h 2092122"/>
                <a:gd name="connsiteX9" fmla="*/ 1639622 w 2416862"/>
                <a:gd name="connsiteY9" fmla="*/ 1676400 h 2092122"/>
                <a:gd name="connsiteX10" fmla="*/ 1662482 w 2416862"/>
                <a:gd name="connsiteY10" fmla="*/ 1668780 h 2092122"/>
                <a:gd name="connsiteX11" fmla="*/ 1685342 w 2416862"/>
                <a:gd name="connsiteY11" fmla="*/ 1661160 h 2092122"/>
                <a:gd name="connsiteX12" fmla="*/ 1746302 w 2416862"/>
                <a:gd name="connsiteY12" fmla="*/ 1668780 h 2092122"/>
                <a:gd name="connsiteX13" fmla="*/ 1769162 w 2416862"/>
                <a:gd name="connsiteY13" fmla="*/ 1684020 h 2092122"/>
                <a:gd name="connsiteX14" fmla="*/ 1868222 w 2416862"/>
                <a:gd name="connsiteY14" fmla="*/ 1706880 h 2092122"/>
                <a:gd name="connsiteX15" fmla="*/ 2043482 w 2416862"/>
                <a:gd name="connsiteY15" fmla="*/ 1699260 h 2092122"/>
                <a:gd name="connsiteX16" fmla="*/ 2089202 w 2416862"/>
                <a:gd name="connsiteY16" fmla="*/ 1668780 h 2092122"/>
                <a:gd name="connsiteX17" fmla="*/ 2112062 w 2416862"/>
                <a:gd name="connsiteY17" fmla="*/ 1661160 h 2092122"/>
                <a:gd name="connsiteX18" fmla="*/ 2134922 w 2416862"/>
                <a:gd name="connsiteY18" fmla="*/ 1645920 h 2092122"/>
                <a:gd name="connsiteX19" fmla="*/ 2165402 w 2416862"/>
                <a:gd name="connsiteY19" fmla="*/ 1600200 h 2092122"/>
                <a:gd name="connsiteX20" fmla="*/ 2188262 w 2416862"/>
                <a:gd name="connsiteY20" fmla="*/ 1546860 h 2092122"/>
                <a:gd name="connsiteX21" fmla="*/ 2195882 w 2416862"/>
                <a:gd name="connsiteY21" fmla="*/ 1524000 h 2092122"/>
                <a:gd name="connsiteX22" fmla="*/ 2241602 w 2416862"/>
                <a:gd name="connsiteY22" fmla="*/ 1501140 h 2092122"/>
                <a:gd name="connsiteX23" fmla="*/ 2264462 w 2416862"/>
                <a:gd name="connsiteY23" fmla="*/ 1485900 h 2092122"/>
                <a:gd name="connsiteX24" fmla="*/ 2287322 w 2416862"/>
                <a:gd name="connsiteY24" fmla="*/ 1478280 h 2092122"/>
                <a:gd name="connsiteX25" fmla="*/ 2333042 w 2416862"/>
                <a:gd name="connsiteY25" fmla="*/ 1440180 h 2092122"/>
                <a:gd name="connsiteX26" fmla="*/ 2355902 w 2416862"/>
                <a:gd name="connsiteY26" fmla="*/ 1424940 h 2092122"/>
                <a:gd name="connsiteX27" fmla="*/ 2378762 w 2416862"/>
                <a:gd name="connsiteY27" fmla="*/ 1379220 h 2092122"/>
                <a:gd name="connsiteX28" fmla="*/ 2394002 w 2416862"/>
                <a:gd name="connsiteY28" fmla="*/ 1333500 h 2092122"/>
                <a:gd name="connsiteX29" fmla="*/ 2401622 w 2416862"/>
                <a:gd name="connsiteY29" fmla="*/ 1310640 h 2092122"/>
                <a:gd name="connsiteX30" fmla="*/ 2416862 w 2416862"/>
                <a:gd name="connsiteY30" fmla="*/ 1287780 h 2092122"/>
                <a:gd name="connsiteX31" fmla="*/ 2386382 w 2416862"/>
                <a:gd name="connsiteY31" fmla="*/ 1242060 h 2092122"/>
                <a:gd name="connsiteX32" fmla="*/ 2363522 w 2416862"/>
                <a:gd name="connsiteY32" fmla="*/ 1249680 h 2092122"/>
                <a:gd name="connsiteX33" fmla="*/ 2355902 w 2416862"/>
                <a:gd name="connsiteY33" fmla="*/ 1280160 h 2092122"/>
                <a:gd name="connsiteX34" fmla="*/ 2226362 w 2416862"/>
                <a:gd name="connsiteY34" fmla="*/ 1287780 h 2092122"/>
                <a:gd name="connsiteX35" fmla="*/ 2203502 w 2416862"/>
                <a:gd name="connsiteY35" fmla="*/ 1272540 h 2092122"/>
                <a:gd name="connsiteX36" fmla="*/ 2173022 w 2416862"/>
                <a:gd name="connsiteY36" fmla="*/ 1219200 h 2092122"/>
                <a:gd name="connsiteX37" fmla="*/ 2165402 w 2416862"/>
                <a:gd name="connsiteY37" fmla="*/ 1196340 h 2092122"/>
                <a:gd name="connsiteX38" fmla="*/ 2150162 w 2416862"/>
                <a:gd name="connsiteY38" fmla="*/ 1173480 h 2092122"/>
                <a:gd name="connsiteX39" fmla="*/ 2134922 w 2416862"/>
                <a:gd name="connsiteY39" fmla="*/ 1127760 h 2092122"/>
                <a:gd name="connsiteX40" fmla="*/ 2157782 w 2416862"/>
                <a:gd name="connsiteY40" fmla="*/ 1021080 h 2092122"/>
                <a:gd name="connsiteX41" fmla="*/ 2188262 w 2416862"/>
                <a:gd name="connsiteY41" fmla="*/ 975360 h 2092122"/>
                <a:gd name="connsiteX42" fmla="*/ 2150162 w 2416862"/>
                <a:gd name="connsiteY42" fmla="*/ 914400 h 2092122"/>
                <a:gd name="connsiteX43" fmla="*/ 2134922 w 2416862"/>
                <a:gd name="connsiteY43" fmla="*/ 891540 h 2092122"/>
                <a:gd name="connsiteX44" fmla="*/ 2112062 w 2416862"/>
                <a:gd name="connsiteY44" fmla="*/ 861060 h 2092122"/>
                <a:gd name="connsiteX45" fmla="*/ 2073962 w 2416862"/>
                <a:gd name="connsiteY45" fmla="*/ 807720 h 2092122"/>
                <a:gd name="connsiteX46" fmla="*/ 2066342 w 2416862"/>
                <a:gd name="connsiteY46" fmla="*/ 784860 h 2092122"/>
                <a:gd name="connsiteX47" fmla="*/ 1990142 w 2416862"/>
                <a:gd name="connsiteY47" fmla="*/ 708660 h 2092122"/>
                <a:gd name="connsiteX48" fmla="*/ 1967282 w 2416862"/>
                <a:gd name="connsiteY48" fmla="*/ 701040 h 2092122"/>
                <a:gd name="connsiteX49" fmla="*/ 1921562 w 2416862"/>
                <a:gd name="connsiteY49" fmla="*/ 678180 h 2092122"/>
                <a:gd name="connsiteX50" fmla="*/ 1860602 w 2416862"/>
                <a:gd name="connsiteY50" fmla="*/ 609600 h 2092122"/>
                <a:gd name="connsiteX51" fmla="*/ 1852982 w 2416862"/>
                <a:gd name="connsiteY51" fmla="*/ 586740 h 2092122"/>
                <a:gd name="connsiteX52" fmla="*/ 1822502 w 2416862"/>
                <a:gd name="connsiteY52" fmla="*/ 541020 h 2092122"/>
                <a:gd name="connsiteX53" fmla="*/ 1814882 w 2416862"/>
                <a:gd name="connsiteY53" fmla="*/ 518160 h 2092122"/>
                <a:gd name="connsiteX54" fmla="*/ 1761542 w 2416862"/>
                <a:gd name="connsiteY54" fmla="*/ 487680 h 2092122"/>
                <a:gd name="connsiteX55" fmla="*/ 1738682 w 2416862"/>
                <a:gd name="connsiteY55" fmla="*/ 464820 h 2092122"/>
                <a:gd name="connsiteX56" fmla="*/ 1692962 w 2416862"/>
                <a:gd name="connsiteY56" fmla="*/ 434340 h 2092122"/>
                <a:gd name="connsiteX57" fmla="*/ 1670102 w 2416862"/>
                <a:gd name="connsiteY57" fmla="*/ 411480 h 2092122"/>
                <a:gd name="connsiteX58" fmla="*/ 1616762 w 2416862"/>
                <a:gd name="connsiteY58" fmla="*/ 388620 h 2092122"/>
                <a:gd name="connsiteX59" fmla="*/ 1571042 w 2416862"/>
                <a:gd name="connsiteY59" fmla="*/ 358140 h 2092122"/>
                <a:gd name="connsiteX60" fmla="*/ 1525322 w 2416862"/>
                <a:gd name="connsiteY60" fmla="*/ 327660 h 2092122"/>
                <a:gd name="connsiteX61" fmla="*/ 1510082 w 2416862"/>
                <a:gd name="connsiteY61" fmla="*/ 304800 h 2092122"/>
                <a:gd name="connsiteX62" fmla="*/ 1487222 w 2416862"/>
                <a:gd name="connsiteY62" fmla="*/ 289560 h 2092122"/>
                <a:gd name="connsiteX63" fmla="*/ 1479602 w 2416862"/>
                <a:gd name="connsiteY63" fmla="*/ 266700 h 2092122"/>
                <a:gd name="connsiteX64" fmla="*/ 1441502 w 2416862"/>
                <a:gd name="connsiteY64" fmla="*/ 220980 h 2092122"/>
                <a:gd name="connsiteX65" fmla="*/ 1418642 w 2416862"/>
                <a:gd name="connsiteY65" fmla="*/ 205740 h 2092122"/>
                <a:gd name="connsiteX66" fmla="*/ 1388162 w 2416862"/>
                <a:gd name="connsiteY66" fmla="*/ 182880 h 2092122"/>
                <a:gd name="connsiteX67" fmla="*/ 1319582 w 2416862"/>
                <a:gd name="connsiteY67" fmla="*/ 144780 h 2092122"/>
                <a:gd name="connsiteX68" fmla="*/ 1243382 w 2416862"/>
                <a:gd name="connsiteY68" fmla="*/ 83820 h 2092122"/>
                <a:gd name="connsiteX69" fmla="*/ 1228142 w 2416862"/>
                <a:gd name="connsiteY69" fmla="*/ 60960 h 2092122"/>
                <a:gd name="connsiteX70" fmla="*/ 1159562 w 2416862"/>
                <a:gd name="connsiteY70" fmla="*/ 7620 h 2092122"/>
                <a:gd name="connsiteX71" fmla="*/ 1159562 w 2416862"/>
                <a:gd name="connsiteY71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414156 w 2416862"/>
                <a:gd name="connsiteY5" fmla="*/ 1764334 h 2092122"/>
                <a:gd name="connsiteX6" fmla="*/ 1510082 w 2416862"/>
                <a:gd name="connsiteY6" fmla="*/ 1714500 h 2092122"/>
                <a:gd name="connsiteX7" fmla="*/ 1540562 w 2416862"/>
                <a:gd name="connsiteY7" fmla="*/ 1706880 h 2092122"/>
                <a:gd name="connsiteX8" fmla="*/ 1563422 w 2416862"/>
                <a:gd name="connsiteY8" fmla="*/ 1699260 h 2092122"/>
                <a:gd name="connsiteX9" fmla="*/ 1639622 w 2416862"/>
                <a:gd name="connsiteY9" fmla="*/ 1676400 h 2092122"/>
                <a:gd name="connsiteX10" fmla="*/ 1662482 w 2416862"/>
                <a:gd name="connsiteY10" fmla="*/ 1668780 h 2092122"/>
                <a:gd name="connsiteX11" fmla="*/ 1685342 w 2416862"/>
                <a:gd name="connsiteY11" fmla="*/ 1661160 h 2092122"/>
                <a:gd name="connsiteX12" fmla="*/ 1746302 w 2416862"/>
                <a:gd name="connsiteY12" fmla="*/ 1668780 h 2092122"/>
                <a:gd name="connsiteX13" fmla="*/ 1769162 w 2416862"/>
                <a:gd name="connsiteY13" fmla="*/ 1684020 h 2092122"/>
                <a:gd name="connsiteX14" fmla="*/ 1868222 w 2416862"/>
                <a:gd name="connsiteY14" fmla="*/ 1706880 h 2092122"/>
                <a:gd name="connsiteX15" fmla="*/ 2043482 w 2416862"/>
                <a:gd name="connsiteY15" fmla="*/ 1699260 h 2092122"/>
                <a:gd name="connsiteX16" fmla="*/ 2089202 w 2416862"/>
                <a:gd name="connsiteY16" fmla="*/ 1668780 h 2092122"/>
                <a:gd name="connsiteX17" fmla="*/ 2112062 w 2416862"/>
                <a:gd name="connsiteY17" fmla="*/ 1661160 h 2092122"/>
                <a:gd name="connsiteX18" fmla="*/ 2134922 w 2416862"/>
                <a:gd name="connsiteY18" fmla="*/ 1645920 h 2092122"/>
                <a:gd name="connsiteX19" fmla="*/ 2165402 w 2416862"/>
                <a:gd name="connsiteY19" fmla="*/ 1600200 h 2092122"/>
                <a:gd name="connsiteX20" fmla="*/ 2188262 w 2416862"/>
                <a:gd name="connsiteY20" fmla="*/ 1546860 h 2092122"/>
                <a:gd name="connsiteX21" fmla="*/ 2195882 w 2416862"/>
                <a:gd name="connsiteY21" fmla="*/ 1524000 h 2092122"/>
                <a:gd name="connsiteX22" fmla="*/ 2241602 w 2416862"/>
                <a:gd name="connsiteY22" fmla="*/ 1501140 h 2092122"/>
                <a:gd name="connsiteX23" fmla="*/ 2264462 w 2416862"/>
                <a:gd name="connsiteY23" fmla="*/ 1485900 h 2092122"/>
                <a:gd name="connsiteX24" fmla="*/ 2287322 w 2416862"/>
                <a:gd name="connsiteY24" fmla="*/ 1478280 h 2092122"/>
                <a:gd name="connsiteX25" fmla="*/ 2333042 w 2416862"/>
                <a:gd name="connsiteY25" fmla="*/ 1440180 h 2092122"/>
                <a:gd name="connsiteX26" fmla="*/ 2355902 w 2416862"/>
                <a:gd name="connsiteY26" fmla="*/ 1424940 h 2092122"/>
                <a:gd name="connsiteX27" fmla="*/ 2378762 w 2416862"/>
                <a:gd name="connsiteY27" fmla="*/ 1379220 h 2092122"/>
                <a:gd name="connsiteX28" fmla="*/ 2394002 w 2416862"/>
                <a:gd name="connsiteY28" fmla="*/ 1333500 h 2092122"/>
                <a:gd name="connsiteX29" fmla="*/ 2401622 w 2416862"/>
                <a:gd name="connsiteY29" fmla="*/ 1310640 h 2092122"/>
                <a:gd name="connsiteX30" fmla="*/ 2416862 w 2416862"/>
                <a:gd name="connsiteY30" fmla="*/ 1287780 h 2092122"/>
                <a:gd name="connsiteX31" fmla="*/ 2386382 w 2416862"/>
                <a:gd name="connsiteY31" fmla="*/ 1242060 h 2092122"/>
                <a:gd name="connsiteX32" fmla="*/ 2363522 w 2416862"/>
                <a:gd name="connsiteY32" fmla="*/ 1249680 h 2092122"/>
                <a:gd name="connsiteX33" fmla="*/ 2355902 w 2416862"/>
                <a:gd name="connsiteY33" fmla="*/ 1280160 h 2092122"/>
                <a:gd name="connsiteX34" fmla="*/ 2226362 w 2416862"/>
                <a:gd name="connsiteY34" fmla="*/ 1287780 h 2092122"/>
                <a:gd name="connsiteX35" fmla="*/ 2203502 w 2416862"/>
                <a:gd name="connsiteY35" fmla="*/ 1272540 h 2092122"/>
                <a:gd name="connsiteX36" fmla="*/ 2173022 w 2416862"/>
                <a:gd name="connsiteY36" fmla="*/ 1219200 h 2092122"/>
                <a:gd name="connsiteX37" fmla="*/ 2165402 w 2416862"/>
                <a:gd name="connsiteY37" fmla="*/ 1196340 h 2092122"/>
                <a:gd name="connsiteX38" fmla="*/ 2150162 w 2416862"/>
                <a:gd name="connsiteY38" fmla="*/ 1173480 h 2092122"/>
                <a:gd name="connsiteX39" fmla="*/ 2134922 w 2416862"/>
                <a:gd name="connsiteY39" fmla="*/ 1127760 h 2092122"/>
                <a:gd name="connsiteX40" fmla="*/ 2157782 w 2416862"/>
                <a:gd name="connsiteY40" fmla="*/ 1021080 h 2092122"/>
                <a:gd name="connsiteX41" fmla="*/ 2188262 w 2416862"/>
                <a:gd name="connsiteY41" fmla="*/ 975360 h 2092122"/>
                <a:gd name="connsiteX42" fmla="*/ 2150162 w 2416862"/>
                <a:gd name="connsiteY42" fmla="*/ 914400 h 2092122"/>
                <a:gd name="connsiteX43" fmla="*/ 2134922 w 2416862"/>
                <a:gd name="connsiteY43" fmla="*/ 891540 h 2092122"/>
                <a:gd name="connsiteX44" fmla="*/ 2112062 w 2416862"/>
                <a:gd name="connsiteY44" fmla="*/ 861060 h 2092122"/>
                <a:gd name="connsiteX45" fmla="*/ 2073962 w 2416862"/>
                <a:gd name="connsiteY45" fmla="*/ 807720 h 2092122"/>
                <a:gd name="connsiteX46" fmla="*/ 2066342 w 2416862"/>
                <a:gd name="connsiteY46" fmla="*/ 784860 h 2092122"/>
                <a:gd name="connsiteX47" fmla="*/ 1990142 w 2416862"/>
                <a:gd name="connsiteY47" fmla="*/ 708660 h 2092122"/>
                <a:gd name="connsiteX48" fmla="*/ 1967282 w 2416862"/>
                <a:gd name="connsiteY48" fmla="*/ 701040 h 2092122"/>
                <a:gd name="connsiteX49" fmla="*/ 1921562 w 2416862"/>
                <a:gd name="connsiteY49" fmla="*/ 678180 h 2092122"/>
                <a:gd name="connsiteX50" fmla="*/ 1860602 w 2416862"/>
                <a:gd name="connsiteY50" fmla="*/ 609600 h 2092122"/>
                <a:gd name="connsiteX51" fmla="*/ 1852982 w 2416862"/>
                <a:gd name="connsiteY51" fmla="*/ 586740 h 2092122"/>
                <a:gd name="connsiteX52" fmla="*/ 1822502 w 2416862"/>
                <a:gd name="connsiteY52" fmla="*/ 541020 h 2092122"/>
                <a:gd name="connsiteX53" fmla="*/ 1814882 w 2416862"/>
                <a:gd name="connsiteY53" fmla="*/ 518160 h 2092122"/>
                <a:gd name="connsiteX54" fmla="*/ 1761542 w 2416862"/>
                <a:gd name="connsiteY54" fmla="*/ 487680 h 2092122"/>
                <a:gd name="connsiteX55" fmla="*/ 1738682 w 2416862"/>
                <a:gd name="connsiteY55" fmla="*/ 464820 h 2092122"/>
                <a:gd name="connsiteX56" fmla="*/ 1692962 w 2416862"/>
                <a:gd name="connsiteY56" fmla="*/ 434340 h 2092122"/>
                <a:gd name="connsiteX57" fmla="*/ 1670102 w 2416862"/>
                <a:gd name="connsiteY57" fmla="*/ 411480 h 2092122"/>
                <a:gd name="connsiteX58" fmla="*/ 1616762 w 2416862"/>
                <a:gd name="connsiteY58" fmla="*/ 388620 h 2092122"/>
                <a:gd name="connsiteX59" fmla="*/ 1571042 w 2416862"/>
                <a:gd name="connsiteY59" fmla="*/ 358140 h 2092122"/>
                <a:gd name="connsiteX60" fmla="*/ 1525322 w 2416862"/>
                <a:gd name="connsiteY60" fmla="*/ 327660 h 2092122"/>
                <a:gd name="connsiteX61" fmla="*/ 1510082 w 2416862"/>
                <a:gd name="connsiteY61" fmla="*/ 304800 h 2092122"/>
                <a:gd name="connsiteX62" fmla="*/ 1487222 w 2416862"/>
                <a:gd name="connsiteY62" fmla="*/ 289560 h 2092122"/>
                <a:gd name="connsiteX63" fmla="*/ 1479602 w 2416862"/>
                <a:gd name="connsiteY63" fmla="*/ 266700 h 2092122"/>
                <a:gd name="connsiteX64" fmla="*/ 1441502 w 2416862"/>
                <a:gd name="connsiteY64" fmla="*/ 220980 h 2092122"/>
                <a:gd name="connsiteX65" fmla="*/ 1418642 w 2416862"/>
                <a:gd name="connsiteY65" fmla="*/ 205740 h 2092122"/>
                <a:gd name="connsiteX66" fmla="*/ 1388162 w 2416862"/>
                <a:gd name="connsiteY66" fmla="*/ 182880 h 2092122"/>
                <a:gd name="connsiteX67" fmla="*/ 1319582 w 2416862"/>
                <a:gd name="connsiteY67" fmla="*/ 144780 h 2092122"/>
                <a:gd name="connsiteX68" fmla="*/ 1243382 w 2416862"/>
                <a:gd name="connsiteY68" fmla="*/ 83820 h 2092122"/>
                <a:gd name="connsiteX69" fmla="*/ 1228142 w 2416862"/>
                <a:gd name="connsiteY69" fmla="*/ 60960 h 2092122"/>
                <a:gd name="connsiteX70" fmla="*/ 1159562 w 2416862"/>
                <a:gd name="connsiteY70" fmla="*/ 7620 h 2092122"/>
                <a:gd name="connsiteX71" fmla="*/ 1159562 w 2416862"/>
                <a:gd name="connsiteY71" fmla="*/ 0 h 20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416862" h="2092122">
                  <a:moveTo>
                    <a:pt x="0" y="2092080"/>
                  </a:moveTo>
                  <a:cubicBezTo>
                    <a:pt x="9648" y="2094010"/>
                    <a:pt x="445735" y="2029047"/>
                    <a:pt x="592346" y="2004127"/>
                  </a:cubicBezTo>
                  <a:cubicBezTo>
                    <a:pt x="738957" y="1979207"/>
                    <a:pt x="789762" y="1961518"/>
                    <a:pt x="879664" y="1942558"/>
                  </a:cubicBezTo>
                  <a:cubicBezTo>
                    <a:pt x="969566" y="1923598"/>
                    <a:pt x="1103885" y="1884795"/>
                    <a:pt x="1131756" y="1890369"/>
                  </a:cubicBezTo>
                  <a:cubicBezTo>
                    <a:pt x="1201060" y="1870337"/>
                    <a:pt x="1248419" y="1843371"/>
                    <a:pt x="1295486" y="1822365"/>
                  </a:cubicBezTo>
                  <a:cubicBezTo>
                    <a:pt x="1342553" y="1801359"/>
                    <a:pt x="1378390" y="1782312"/>
                    <a:pt x="1414156" y="1764334"/>
                  </a:cubicBezTo>
                  <a:cubicBezTo>
                    <a:pt x="1449922" y="1746357"/>
                    <a:pt x="1489015" y="1724076"/>
                    <a:pt x="1510082" y="1714500"/>
                  </a:cubicBezTo>
                  <a:cubicBezTo>
                    <a:pt x="1531149" y="1704924"/>
                    <a:pt x="1530492" y="1709757"/>
                    <a:pt x="1540562" y="1706880"/>
                  </a:cubicBezTo>
                  <a:cubicBezTo>
                    <a:pt x="1548285" y="1704673"/>
                    <a:pt x="1555699" y="1701467"/>
                    <a:pt x="1563422" y="1699260"/>
                  </a:cubicBezTo>
                  <a:cubicBezTo>
                    <a:pt x="1644035" y="1676228"/>
                    <a:pt x="1530972" y="1712617"/>
                    <a:pt x="1639622" y="1676400"/>
                  </a:cubicBezTo>
                  <a:lnTo>
                    <a:pt x="1662482" y="1668780"/>
                  </a:lnTo>
                  <a:lnTo>
                    <a:pt x="1685342" y="1661160"/>
                  </a:lnTo>
                  <a:cubicBezTo>
                    <a:pt x="1705662" y="1663700"/>
                    <a:pt x="1726545" y="1663392"/>
                    <a:pt x="1746302" y="1668780"/>
                  </a:cubicBezTo>
                  <a:cubicBezTo>
                    <a:pt x="1755137" y="1671190"/>
                    <a:pt x="1760793" y="1680301"/>
                    <a:pt x="1769162" y="1684020"/>
                  </a:cubicBezTo>
                  <a:cubicBezTo>
                    <a:pt x="1808799" y="1701637"/>
                    <a:pt x="1824830" y="1700681"/>
                    <a:pt x="1868222" y="1706880"/>
                  </a:cubicBezTo>
                  <a:cubicBezTo>
                    <a:pt x="1926642" y="1704340"/>
                    <a:pt x="1985857" y="1709195"/>
                    <a:pt x="2043482" y="1699260"/>
                  </a:cubicBezTo>
                  <a:cubicBezTo>
                    <a:pt x="2061532" y="1696148"/>
                    <a:pt x="2071826" y="1674572"/>
                    <a:pt x="2089202" y="1668780"/>
                  </a:cubicBezTo>
                  <a:cubicBezTo>
                    <a:pt x="2096822" y="1666240"/>
                    <a:pt x="2104878" y="1664752"/>
                    <a:pt x="2112062" y="1661160"/>
                  </a:cubicBezTo>
                  <a:cubicBezTo>
                    <a:pt x="2120253" y="1657064"/>
                    <a:pt x="2127302" y="1651000"/>
                    <a:pt x="2134922" y="1645920"/>
                  </a:cubicBezTo>
                  <a:cubicBezTo>
                    <a:pt x="2145082" y="1630680"/>
                    <a:pt x="2160960" y="1617969"/>
                    <a:pt x="2165402" y="1600200"/>
                  </a:cubicBezTo>
                  <a:cubicBezTo>
                    <a:pt x="2181261" y="1536765"/>
                    <a:pt x="2161950" y="1599483"/>
                    <a:pt x="2188262" y="1546860"/>
                  </a:cubicBezTo>
                  <a:cubicBezTo>
                    <a:pt x="2191854" y="1539676"/>
                    <a:pt x="2190864" y="1530272"/>
                    <a:pt x="2195882" y="1524000"/>
                  </a:cubicBezTo>
                  <a:cubicBezTo>
                    <a:pt x="2210441" y="1505802"/>
                    <a:pt x="2223196" y="1510343"/>
                    <a:pt x="2241602" y="1501140"/>
                  </a:cubicBezTo>
                  <a:cubicBezTo>
                    <a:pt x="2249793" y="1497044"/>
                    <a:pt x="2256271" y="1489996"/>
                    <a:pt x="2264462" y="1485900"/>
                  </a:cubicBezTo>
                  <a:cubicBezTo>
                    <a:pt x="2271646" y="1482308"/>
                    <a:pt x="2280138" y="1481872"/>
                    <a:pt x="2287322" y="1478280"/>
                  </a:cubicBezTo>
                  <a:cubicBezTo>
                    <a:pt x="2315701" y="1464091"/>
                    <a:pt x="2307763" y="1461246"/>
                    <a:pt x="2333042" y="1440180"/>
                  </a:cubicBezTo>
                  <a:cubicBezTo>
                    <a:pt x="2340077" y="1434317"/>
                    <a:pt x="2348282" y="1430020"/>
                    <a:pt x="2355902" y="1424940"/>
                  </a:cubicBezTo>
                  <a:cubicBezTo>
                    <a:pt x="2383692" y="1341570"/>
                    <a:pt x="2339371" y="1467850"/>
                    <a:pt x="2378762" y="1379220"/>
                  </a:cubicBezTo>
                  <a:cubicBezTo>
                    <a:pt x="2385286" y="1364540"/>
                    <a:pt x="2388922" y="1348740"/>
                    <a:pt x="2394002" y="1333500"/>
                  </a:cubicBezTo>
                  <a:cubicBezTo>
                    <a:pt x="2396542" y="1325880"/>
                    <a:pt x="2397167" y="1317323"/>
                    <a:pt x="2401622" y="1310640"/>
                  </a:cubicBezTo>
                  <a:lnTo>
                    <a:pt x="2416862" y="1287780"/>
                  </a:lnTo>
                  <a:cubicBezTo>
                    <a:pt x="2411152" y="1270651"/>
                    <a:pt x="2407787" y="1249195"/>
                    <a:pt x="2386382" y="1242060"/>
                  </a:cubicBezTo>
                  <a:lnTo>
                    <a:pt x="2363522" y="1249680"/>
                  </a:lnTo>
                  <a:cubicBezTo>
                    <a:pt x="2360982" y="1259840"/>
                    <a:pt x="2361711" y="1271446"/>
                    <a:pt x="2355902" y="1280160"/>
                  </a:cubicBezTo>
                  <a:cubicBezTo>
                    <a:pt x="2331232" y="1317165"/>
                    <a:pt x="2233750" y="1288308"/>
                    <a:pt x="2226362" y="1287780"/>
                  </a:cubicBezTo>
                  <a:cubicBezTo>
                    <a:pt x="2218742" y="1282700"/>
                    <a:pt x="2209978" y="1279016"/>
                    <a:pt x="2203502" y="1272540"/>
                  </a:cubicBezTo>
                  <a:cubicBezTo>
                    <a:pt x="2193936" y="1262974"/>
                    <a:pt x="2177504" y="1229659"/>
                    <a:pt x="2173022" y="1219200"/>
                  </a:cubicBezTo>
                  <a:cubicBezTo>
                    <a:pt x="2169858" y="1211817"/>
                    <a:pt x="2168994" y="1203524"/>
                    <a:pt x="2165402" y="1196340"/>
                  </a:cubicBezTo>
                  <a:cubicBezTo>
                    <a:pt x="2161306" y="1188149"/>
                    <a:pt x="2153881" y="1181849"/>
                    <a:pt x="2150162" y="1173480"/>
                  </a:cubicBezTo>
                  <a:cubicBezTo>
                    <a:pt x="2143638" y="1158800"/>
                    <a:pt x="2134922" y="1127760"/>
                    <a:pt x="2134922" y="1127760"/>
                  </a:cubicBezTo>
                  <a:cubicBezTo>
                    <a:pt x="2138146" y="1101965"/>
                    <a:pt x="2141078" y="1046137"/>
                    <a:pt x="2157782" y="1021080"/>
                  </a:cubicBezTo>
                  <a:lnTo>
                    <a:pt x="2188262" y="975360"/>
                  </a:lnTo>
                  <a:cubicBezTo>
                    <a:pt x="2162667" y="911373"/>
                    <a:pt x="2187699" y="959444"/>
                    <a:pt x="2150162" y="914400"/>
                  </a:cubicBezTo>
                  <a:cubicBezTo>
                    <a:pt x="2144299" y="907365"/>
                    <a:pt x="2140245" y="898992"/>
                    <a:pt x="2134922" y="891540"/>
                  </a:cubicBezTo>
                  <a:cubicBezTo>
                    <a:pt x="2127540" y="881206"/>
                    <a:pt x="2119444" y="871394"/>
                    <a:pt x="2112062" y="861060"/>
                  </a:cubicBezTo>
                  <a:cubicBezTo>
                    <a:pt x="2056350" y="783064"/>
                    <a:pt x="2148672" y="907333"/>
                    <a:pt x="2073962" y="807720"/>
                  </a:cubicBezTo>
                  <a:cubicBezTo>
                    <a:pt x="2071422" y="800100"/>
                    <a:pt x="2070243" y="791881"/>
                    <a:pt x="2066342" y="784860"/>
                  </a:cubicBezTo>
                  <a:cubicBezTo>
                    <a:pt x="2047869" y="751609"/>
                    <a:pt x="2028935" y="721591"/>
                    <a:pt x="1990142" y="708660"/>
                  </a:cubicBezTo>
                  <a:cubicBezTo>
                    <a:pt x="1982522" y="706120"/>
                    <a:pt x="1974466" y="704632"/>
                    <a:pt x="1967282" y="701040"/>
                  </a:cubicBezTo>
                  <a:cubicBezTo>
                    <a:pt x="1908196" y="671497"/>
                    <a:pt x="1979021" y="697333"/>
                    <a:pt x="1921562" y="678180"/>
                  </a:cubicBezTo>
                  <a:cubicBezTo>
                    <a:pt x="1901367" y="657985"/>
                    <a:pt x="1874200" y="636795"/>
                    <a:pt x="1860602" y="609600"/>
                  </a:cubicBezTo>
                  <a:cubicBezTo>
                    <a:pt x="1857010" y="602416"/>
                    <a:pt x="1856883" y="593761"/>
                    <a:pt x="1852982" y="586740"/>
                  </a:cubicBezTo>
                  <a:cubicBezTo>
                    <a:pt x="1844087" y="570729"/>
                    <a:pt x="1828294" y="558396"/>
                    <a:pt x="1822502" y="541020"/>
                  </a:cubicBezTo>
                  <a:cubicBezTo>
                    <a:pt x="1819962" y="533400"/>
                    <a:pt x="1820024" y="524330"/>
                    <a:pt x="1814882" y="518160"/>
                  </a:cubicBezTo>
                  <a:cubicBezTo>
                    <a:pt x="1797139" y="496868"/>
                    <a:pt x="1784331" y="495276"/>
                    <a:pt x="1761542" y="487680"/>
                  </a:cubicBezTo>
                  <a:cubicBezTo>
                    <a:pt x="1753922" y="480060"/>
                    <a:pt x="1747188" y="471436"/>
                    <a:pt x="1738682" y="464820"/>
                  </a:cubicBezTo>
                  <a:cubicBezTo>
                    <a:pt x="1724224" y="453575"/>
                    <a:pt x="1705914" y="447292"/>
                    <a:pt x="1692962" y="434340"/>
                  </a:cubicBezTo>
                  <a:cubicBezTo>
                    <a:pt x="1685342" y="426720"/>
                    <a:pt x="1678871" y="417744"/>
                    <a:pt x="1670102" y="411480"/>
                  </a:cubicBezTo>
                  <a:cubicBezTo>
                    <a:pt x="1653624" y="399710"/>
                    <a:pt x="1635417" y="394838"/>
                    <a:pt x="1616762" y="388620"/>
                  </a:cubicBezTo>
                  <a:cubicBezTo>
                    <a:pt x="1566029" y="337887"/>
                    <a:pt x="1620667" y="385709"/>
                    <a:pt x="1571042" y="358140"/>
                  </a:cubicBezTo>
                  <a:cubicBezTo>
                    <a:pt x="1555031" y="349245"/>
                    <a:pt x="1525322" y="327660"/>
                    <a:pt x="1525322" y="327660"/>
                  </a:cubicBezTo>
                  <a:cubicBezTo>
                    <a:pt x="1520242" y="320040"/>
                    <a:pt x="1516558" y="311276"/>
                    <a:pt x="1510082" y="304800"/>
                  </a:cubicBezTo>
                  <a:cubicBezTo>
                    <a:pt x="1503606" y="298324"/>
                    <a:pt x="1492943" y="296711"/>
                    <a:pt x="1487222" y="289560"/>
                  </a:cubicBezTo>
                  <a:cubicBezTo>
                    <a:pt x="1482204" y="283288"/>
                    <a:pt x="1483194" y="273884"/>
                    <a:pt x="1479602" y="266700"/>
                  </a:cubicBezTo>
                  <a:cubicBezTo>
                    <a:pt x="1471039" y="249574"/>
                    <a:pt x="1455947" y="233017"/>
                    <a:pt x="1441502" y="220980"/>
                  </a:cubicBezTo>
                  <a:cubicBezTo>
                    <a:pt x="1434467" y="215117"/>
                    <a:pt x="1426094" y="211063"/>
                    <a:pt x="1418642" y="205740"/>
                  </a:cubicBezTo>
                  <a:cubicBezTo>
                    <a:pt x="1408308" y="198358"/>
                    <a:pt x="1399189" y="189181"/>
                    <a:pt x="1388162" y="182880"/>
                  </a:cubicBezTo>
                  <a:cubicBezTo>
                    <a:pt x="1343446" y="157328"/>
                    <a:pt x="1382201" y="207399"/>
                    <a:pt x="1319582" y="144780"/>
                  </a:cubicBezTo>
                  <a:cubicBezTo>
                    <a:pt x="1260562" y="85760"/>
                    <a:pt x="1290096" y="99391"/>
                    <a:pt x="1243382" y="83820"/>
                  </a:cubicBezTo>
                  <a:cubicBezTo>
                    <a:pt x="1238302" y="76200"/>
                    <a:pt x="1235034" y="66991"/>
                    <a:pt x="1228142" y="60960"/>
                  </a:cubicBezTo>
                  <a:cubicBezTo>
                    <a:pt x="1192866" y="30093"/>
                    <a:pt x="1183954" y="40142"/>
                    <a:pt x="1159562" y="7620"/>
                  </a:cubicBezTo>
                  <a:cubicBezTo>
                    <a:pt x="1158038" y="5588"/>
                    <a:pt x="1159562" y="2540"/>
                    <a:pt x="115956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 flipH="1" flipV="1">
              <a:off x="1071366" y="861358"/>
              <a:ext cx="839091" cy="5872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orma libre 51"/>
            <p:cNvSpPr>
              <a:spLocks noChangeAspect="1"/>
            </p:cNvSpPr>
            <p:nvPr/>
          </p:nvSpPr>
          <p:spPr>
            <a:xfrm>
              <a:off x="589297" y="2132362"/>
              <a:ext cx="8393338" cy="1476000"/>
            </a:xfrm>
            <a:custGeom>
              <a:avLst/>
              <a:gdLst>
                <a:gd name="connsiteX0" fmla="*/ 0 w 6223000"/>
                <a:gd name="connsiteY0" fmla="*/ 1254760 h 1254760"/>
                <a:gd name="connsiteX1" fmla="*/ 55880 w 6223000"/>
                <a:gd name="connsiteY1" fmla="*/ 1198880 h 1254760"/>
                <a:gd name="connsiteX2" fmla="*/ 60960 w 6223000"/>
                <a:gd name="connsiteY2" fmla="*/ 1183640 h 1254760"/>
                <a:gd name="connsiteX3" fmla="*/ 66040 w 6223000"/>
                <a:gd name="connsiteY3" fmla="*/ 1148080 h 1254760"/>
                <a:gd name="connsiteX4" fmla="*/ 81280 w 6223000"/>
                <a:gd name="connsiteY4" fmla="*/ 1132840 h 1254760"/>
                <a:gd name="connsiteX5" fmla="*/ 91440 w 6223000"/>
                <a:gd name="connsiteY5" fmla="*/ 1117600 h 1254760"/>
                <a:gd name="connsiteX6" fmla="*/ 86360 w 6223000"/>
                <a:gd name="connsiteY6" fmla="*/ 1082040 h 1254760"/>
                <a:gd name="connsiteX7" fmla="*/ 66040 w 6223000"/>
                <a:gd name="connsiteY7" fmla="*/ 1051560 h 1254760"/>
                <a:gd name="connsiteX8" fmla="*/ 91440 w 6223000"/>
                <a:gd name="connsiteY8" fmla="*/ 1016000 h 1254760"/>
                <a:gd name="connsiteX9" fmla="*/ 121920 w 6223000"/>
                <a:gd name="connsiteY9" fmla="*/ 995680 h 1254760"/>
                <a:gd name="connsiteX10" fmla="*/ 172720 w 6223000"/>
                <a:gd name="connsiteY10" fmla="*/ 1000760 h 1254760"/>
                <a:gd name="connsiteX11" fmla="*/ 182880 w 6223000"/>
                <a:gd name="connsiteY11" fmla="*/ 1016000 h 1254760"/>
                <a:gd name="connsiteX12" fmla="*/ 187960 w 6223000"/>
                <a:gd name="connsiteY12" fmla="*/ 1061720 h 1254760"/>
                <a:gd name="connsiteX13" fmla="*/ 213360 w 6223000"/>
                <a:gd name="connsiteY13" fmla="*/ 1082040 h 1254760"/>
                <a:gd name="connsiteX14" fmla="*/ 223520 w 6223000"/>
                <a:gd name="connsiteY14" fmla="*/ 1051560 h 1254760"/>
                <a:gd name="connsiteX15" fmla="*/ 233680 w 6223000"/>
                <a:gd name="connsiteY15" fmla="*/ 1005840 h 1254760"/>
                <a:gd name="connsiteX16" fmla="*/ 248920 w 6223000"/>
                <a:gd name="connsiteY16" fmla="*/ 990600 h 1254760"/>
                <a:gd name="connsiteX17" fmla="*/ 274320 w 6223000"/>
                <a:gd name="connsiteY17" fmla="*/ 1000760 h 1254760"/>
                <a:gd name="connsiteX18" fmla="*/ 289560 w 6223000"/>
                <a:gd name="connsiteY18" fmla="*/ 1016000 h 1254760"/>
                <a:gd name="connsiteX19" fmla="*/ 304800 w 6223000"/>
                <a:gd name="connsiteY19" fmla="*/ 1026160 h 1254760"/>
                <a:gd name="connsiteX20" fmla="*/ 309880 w 6223000"/>
                <a:gd name="connsiteY20" fmla="*/ 1056640 h 1254760"/>
                <a:gd name="connsiteX21" fmla="*/ 320040 w 6223000"/>
                <a:gd name="connsiteY21" fmla="*/ 1117600 h 1254760"/>
                <a:gd name="connsiteX22" fmla="*/ 330200 w 6223000"/>
                <a:gd name="connsiteY22" fmla="*/ 1102360 h 1254760"/>
                <a:gd name="connsiteX23" fmla="*/ 335280 w 6223000"/>
                <a:gd name="connsiteY23" fmla="*/ 1082040 h 1254760"/>
                <a:gd name="connsiteX24" fmla="*/ 365760 w 6223000"/>
                <a:gd name="connsiteY24" fmla="*/ 1066800 h 1254760"/>
                <a:gd name="connsiteX25" fmla="*/ 381000 w 6223000"/>
                <a:gd name="connsiteY25" fmla="*/ 1056640 h 1254760"/>
                <a:gd name="connsiteX26" fmla="*/ 396240 w 6223000"/>
                <a:gd name="connsiteY26" fmla="*/ 1071880 h 1254760"/>
                <a:gd name="connsiteX27" fmla="*/ 411480 w 6223000"/>
                <a:gd name="connsiteY27" fmla="*/ 1076960 h 1254760"/>
                <a:gd name="connsiteX28" fmla="*/ 416560 w 6223000"/>
                <a:gd name="connsiteY28" fmla="*/ 1092200 h 1254760"/>
                <a:gd name="connsiteX29" fmla="*/ 447040 w 6223000"/>
                <a:gd name="connsiteY29" fmla="*/ 1117600 h 1254760"/>
                <a:gd name="connsiteX30" fmla="*/ 441960 w 6223000"/>
                <a:gd name="connsiteY30" fmla="*/ 1071880 h 1254760"/>
                <a:gd name="connsiteX31" fmla="*/ 426720 w 6223000"/>
                <a:gd name="connsiteY31" fmla="*/ 1036320 h 1254760"/>
                <a:gd name="connsiteX32" fmla="*/ 447040 w 6223000"/>
                <a:gd name="connsiteY32" fmla="*/ 1031240 h 1254760"/>
                <a:gd name="connsiteX33" fmla="*/ 482600 w 6223000"/>
                <a:gd name="connsiteY33" fmla="*/ 1041400 h 1254760"/>
                <a:gd name="connsiteX34" fmla="*/ 492760 w 6223000"/>
                <a:gd name="connsiteY34" fmla="*/ 1056640 h 1254760"/>
                <a:gd name="connsiteX35" fmla="*/ 508000 w 6223000"/>
                <a:gd name="connsiteY35" fmla="*/ 1061720 h 1254760"/>
                <a:gd name="connsiteX36" fmla="*/ 533400 w 6223000"/>
                <a:gd name="connsiteY36" fmla="*/ 1143000 h 1254760"/>
                <a:gd name="connsiteX37" fmla="*/ 548640 w 6223000"/>
                <a:gd name="connsiteY37" fmla="*/ 1153160 h 1254760"/>
                <a:gd name="connsiteX38" fmla="*/ 568960 w 6223000"/>
                <a:gd name="connsiteY38" fmla="*/ 1143000 h 1254760"/>
                <a:gd name="connsiteX39" fmla="*/ 563880 w 6223000"/>
                <a:gd name="connsiteY39" fmla="*/ 1127760 h 1254760"/>
                <a:gd name="connsiteX40" fmla="*/ 558800 w 6223000"/>
                <a:gd name="connsiteY40" fmla="*/ 1097280 h 1254760"/>
                <a:gd name="connsiteX41" fmla="*/ 548640 w 6223000"/>
                <a:gd name="connsiteY41" fmla="*/ 1082040 h 1254760"/>
                <a:gd name="connsiteX42" fmla="*/ 543560 w 6223000"/>
                <a:gd name="connsiteY42" fmla="*/ 1066800 h 1254760"/>
                <a:gd name="connsiteX43" fmla="*/ 650240 w 6223000"/>
                <a:gd name="connsiteY43" fmla="*/ 1071880 h 1254760"/>
                <a:gd name="connsiteX44" fmla="*/ 645160 w 6223000"/>
                <a:gd name="connsiteY44" fmla="*/ 1137920 h 1254760"/>
                <a:gd name="connsiteX45" fmla="*/ 650240 w 6223000"/>
                <a:gd name="connsiteY45" fmla="*/ 1153160 h 1254760"/>
                <a:gd name="connsiteX46" fmla="*/ 660400 w 6223000"/>
                <a:gd name="connsiteY46" fmla="*/ 1137920 h 1254760"/>
                <a:gd name="connsiteX47" fmla="*/ 655320 w 6223000"/>
                <a:gd name="connsiteY47" fmla="*/ 1087120 h 1254760"/>
                <a:gd name="connsiteX48" fmla="*/ 675640 w 6223000"/>
                <a:gd name="connsiteY48" fmla="*/ 1082040 h 1254760"/>
                <a:gd name="connsiteX49" fmla="*/ 756920 w 6223000"/>
                <a:gd name="connsiteY49" fmla="*/ 1092200 h 1254760"/>
                <a:gd name="connsiteX50" fmla="*/ 843280 w 6223000"/>
                <a:gd name="connsiteY50" fmla="*/ 1087120 h 1254760"/>
                <a:gd name="connsiteX51" fmla="*/ 838200 w 6223000"/>
                <a:gd name="connsiteY51" fmla="*/ 1051560 h 1254760"/>
                <a:gd name="connsiteX52" fmla="*/ 807720 w 6223000"/>
                <a:gd name="connsiteY52" fmla="*/ 1031240 h 1254760"/>
                <a:gd name="connsiteX53" fmla="*/ 807720 w 6223000"/>
                <a:gd name="connsiteY53" fmla="*/ 1026160 h 1254760"/>
                <a:gd name="connsiteX54" fmla="*/ 828040 w 6223000"/>
                <a:gd name="connsiteY54" fmla="*/ 995680 h 1254760"/>
                <a:gd name="connsiteX55" fmla="*/ 980440 w 6223000"/>
                <a:gd name="connsiteY55" fmla="*/ 1005840 h 1254760"/>
                <a:gd name="connsiteX56" fmla="*/ 985520 w 6223000"/>
                <a:gd name="connsiteY56" fmla="*/ 1051560 h 1254760"/>
                <a:gd name="connsiteX57" fmla="*/ 1000760 w 6223000"/>
                <a:gd name="connsiteY57" fmla="*/ 1056640 h 1254760"/>
                <a:gd name="connsiteX58" fmla="*/ 1066800 w 6223000"/>
                <a:gd name="connsiteY58" fmla="*/ 1051560 h 1254760"/>
                <a:gd name="connsiteX59" fmla="*/ 1061720 w 6223000"/>
                <a:gd name="connsiteY59" fmla="*/ 1021080 h 1254760"/>
                <a:gd name="connsiteX60" fmla="*/ 1056640 w 6223000"/>
                <a:gd name="connsiteY60" fmla="*/ 1000760 h 1254760"/>
                <a:gd name="connsiteX61" fmla="*/ 1087120 w 6223000"/>
                <a:gd name="connsiteY61" fmla="*/ 990600 h 1254760"/>
                <a:gd name="connsiteX62" fmla="*/ 1112520 w 6223000"/>
                <a:gd name="connsiteY62" fmla="*/ 990600 h 1254760"/>
                <a:gd name="connsiteX63" fmla="*/ 1127760 w 6223000"/>
                <a:gd name="connsiteY63" fmla="*/ 985520 h 1254760"/>
                <a:gd name="connsiteX64" fmla="*/ 1132840 w 6223000"/>
                <a:gd name="connsiteY64" fmla="*/ 970280 h 1254760"/>
                <a:gd name="connsiteX65" fmla="*/ 1143000 w 6223000"/>
                <a:gd name="connsiteY65" fmla="*/ 955040 h 1254760"/>
                <a:gd name="connsiteX66" fmla="*/ 1163320 w 6223000"/>
                <a:gd name="connsiteY66" fmla="*/ 899160 h 1254760"/>
                <a:gd name="connsiteX67" fmla="*/ 1209040 w 6223000"/>
                <a:gd name="connsiteY67" fmla="*/ 909320 h 1254760"/>
                <a:gd name="connsiteX68" fmla="*/ 1224280 w 6223000"/>
                <a:gd name="connsiteY68" fmla="*/ 919480 h 1254760"/>
                <a:gd name="connsiteX69" fmla="*/ 1254760 w 6223000"/>
                <a:gd name="connsiteY69" fmla="*/ 949960 h 1254760"/>
                <a:gd name="connsiteX70" fmla="*/ 1264920 w 6223000"/>
                <a:gd name="connsiteY70" fmla="*/ 934720 h 1254760"/>
                <a:gd name="connsiteX71" fmla="*/ 1254760 w 6223000"/>
                <a:gd name="connsiteY71" fmla="*/ 919480 h 1254760"/>
                <a:gd name="connsiteX72" fmla="*/ 1239520 w 6223000"/>
                <a:gd name="connsiteY72" fmla="*/ 904240 h 1254760"/>
                <a:gd name="connsiteX73" fmla="*/ 1224280 w 6223000"/>
                <a:gd name="connsiteY73" fmla="*/ 899160 h 1254760"/>
                <a:gd name="connsiteX74" fmla="*/ 1264920 w 6223000"/>
                <a:gd name="connsiteY74" fmla="*/ 904240 h 1254760"/>
                <a:gd name="connsiteX75" fmla="*/ 1320800 w 6223000"/>
                <a:gd name="connsiteY75" fmla="*/ 919480 h 1254760"/>
                <a:gd name="connsiteX76" fmla="*/ 1427480 w 6223000"/>
                <a:gd name="connsiteY76" fmla="*/ 914400 h 1254760"/>
                <a:gd name="connsiteX77" fmla="*/ 1437640 w 6223000"/>
                <a:gd name="connsiteY77" fmla="*/ 899160 h 1254760"/>
                <a:gd name="connsiteX78" fmla="*/ 1432560 w 6223000"/>
                <a:gd name="connsiteY78" fmla="*/ 868680 h 1254760"/>
                <a:gd name="connsiteX79" fmla="*/ 1427480 w 6223000"/>
                <a:gd name="connsiteY79" fmla="*/ 782320 h 1254760"/>
                <a:gd name="connsiteX80" fmla="*/ 1417320 w 6223000"/>
                <a:gd name="connsiteY80" fmla="*/ 767080 h 1254760"/>
                <a:gd name="connsiteX81" fmla="*/ 1412240 w 6223000"/>
                <a:gd name="connsiteY81" fmla="*/ 751840 h 1254760"/>
                <a:gd name="connsiteX82" fmla="*/ 1488440 w 6223000"/>
                <a:gd name="connsiteY82" fmla="*/ 716280 h 1254760"/>
                <a:gd name="connsiteX83" fmla="*/ 1513840 w 6223000"/>
                <a:gd name="connsiteY83" fmla="*/ 680720 h 1254760"/>
                <a:gd name="connsiteX84" fmla="*/ 1518920 w 6223000"/>
                <a:gd name="connsiteY84" fmla="*/ 650240 h 1254760"/>
                <a:gd name="connsiteX85" fmla="*/ 1534160 w 6223000"/>
                <a:gd name="connsiteY85" fmla="*/ 640080 h 1254760"/>
                <a:gd name="connsiteX86" fmla="*/ 1610360 w 6223000"/>
                <a:gd name="connsiteY86" fmla="*/ 629920 h 1254760"/>
                <a:gd name="connsiteX87" fmla="*/ 1640840 w 6223000"/>
                <a:gd name="connsiteY87" fmla="*/ 609600 h 1254760"/>
                <a:gd name="connsiteX88" fmla="*/ 1656080 w 6223000"/>
                <a:gd name="connsiteY88" fmla="*/ 604520 h 1254760"/>
                <a:gd name="connsiteX89" fmla="*/ 1686560 w 6223000"/>
                <a:gd name="connsiteY89" fmla="*/ 589280 h 1254760"/>
                <a:gd name="connsiteX90" fmla="*/ 1727200 w 6223000"/>
                <a:gd name="connsiteY90" fmla="*/ 594360 h 1254760"/>
                <a:gd name="connsiteX91" fmla="*/ 1757680 w 6223000"/>
                <a:gd name="connsiteY91" fmla="*/ 619760 h 1254760"/>
                <a:gd name="connsiteX92" fmla="*/ 1772920 w 6223000"/>
                <a:gd name="connsiteY92" fmla="*/ 629920 h 1254760"/>
                <a:gd name="connsiteX93" fmla="*/ 1788160 w 6223000"/>
                <a:gd name="connsiteY93" fmla="*/ 645160 h 1254760"/>
                <a:gd name="connsiteX94" fmla="*/ 1803400 w 6223000"/>
                <a:gd name="connsiteY94" fmla="*/ 655320 h 1254760"/>
                <a:gd name="connsiteX95" fmla="*/ 1823720 w 6223000"/>
                <a:gd name="connsiteY95" fmla="*/ 660400 h 1254760"/>
                <a:gd name="connsiteX96" fmla="*/ 1838960 w 6223000"/>
                <a:gd name="connsiteY96" fmla="*/ 665480 h 1254760"/>
                <a:gd name="connsiteX97" fmla="*/ 1849120 w 6223000"/>
                <a:gd name="connsiteY97" fmla="*/ 650240 h 1254760"/>
                <a:gd name="connsiteX98" fmla="*/ 1864360 w 6223000"/>
                <a:gd name="connsiteY98" fmla="*/ 635000 h 1254760"/>
                <a:gd name="connsiteX99" fmla="*/ 1869440 w 6223000"/>
                <a:gd name="connsiteY99" fmla="*/ 604520 h 1254760"/>
                <a:gd name="connsiteX100" fmla="*/ 1874520 w 6223000"/>
                <a:gd name="connsiteY100" fmla="*/ 589280 h 1254760"/>
                <a:gd name="connsiteX101" fmla="*/ 1940560 w 6223000"/>
                <a:gd name="connsiteY101" fmla="*/ 574040 h 1254760"/>
                <a:gd name="connsiteX102" fmla="*/ 1960880 w 6223000"/>
                <a:gd name="connsiteY102" fmla="*/ 579120 h 1254760"/>
                <a:gd name="connsiteX103" fmla="*/ 1976120 w 6223000"/>
                <a:gd name="connsiteY103" fmla="*/ 609600 h 1254760"/>
                <a:gd name="connsiteX104" fmla="*/ 1991360 w 6223000"/>
                <a:gd name="connsiteY104" fmla="*/ 619760 h 1254760"/>
                <a:gd name="connsiteX105" fmla="*/ 2016760 w 6223000"/>
                <a:gd name="connsiteY105" fmla="*/ 640080 h 1254760"/>
                <a:gd name="connsiteX106" fmla="*/ 2026920 w 6223000"/>
                <a:gd name="connsiteY106" fmla="*/ 655320 h 1254760"/>
                <a:gd name="connsiteX107" fmla="*/ 2032000 w 6223000"/>
                <a:gd name="connsiteY107" fmla="*/ 640080 h 1254760"/>
                <a:gd name="connsiteX108" fmla="*/ 2052320 w 6223000"/>
                <a:gd name="connsiteY108" fmla="*/ 574040 h 1254760"/>
                <a:gd name="connsiteX109" fmla="*/ 2067560 w 6223000"/>
                <a:gd name="connsiteY109" fmla="*/ 568960 h 1254760"/>
                <a:gd name="connsiteX110" fmla="*/ 2092960 w 6223000"/>
                <a:gd name="connsiteY110" fmla="*/ 574040 h 1254760"/>
                <a:gd name="connsiteX111" fmla="*/ 2128520 w 6223000"/>
                <a:gd name="connsiteY111" fmla="*/ 609600 h 1254760"/>
                <a:gd name="connsiteX112" fmla="*/ 2148840 w 6223000"/>
                <a:gd name="connsiteY112" fmla="*/ 604520 h 1254760"/>
                <a:gd name="connsiteX113" fmla="*/ 2123440 w 6223000"/>
                <a:gd name="connsiteY113" fmla="*/ 579120 h 1254760"/>
                <a:gd name="connsiteX114" fmla="*/ 2118360 w 6223000"/>
                <a:gd name="connsiteY114" fmla="*/ 563880 h 1254760"/>
                <a:gd name="connsiteX115" fmla="*/ 2128520 w 6223000"/>
                <a:gd name="connsiteY115" fmla="*/ 487680 h 1254760"/>
                <a:gd name="connsiteX116" fmla="*/ 2143760 w 6223000"/>
                <a:gd name="connsiteY116" fmla="*/ 477520 h 1254760"/>
                <a:gd name="connsiteX117" fmla="*/ 2169160 w 6223000"/>
                <a:gd name="connsiteY117" fmla="*/ 487680 h 1254760"/>
                <a:gd name="connsiteX118" fmla="*/ 2184400 w 6223000"/>
                <a:gd name="connsiteY118" fmla="*/ 492760 h 1254760"/>
                <a:gd name="connsiteX119" fmla="*/ 2194560 w 6223000"/>
                <a:gd name="connsiteY119" fmla="*/ 508000 h 1254760"/>
                <a:gd name="connsiteX120" fmla="*/ 2199640 w 6223000"/>
                <a:gd name="connsiteY120" fmla="*/ 492760 h 1254760"/>
                <a:gd name="connsiteX121" fmla="*/ 2189480 w 6223000"/>
                <a:gd name="connsiteY121" fmla="*/ 462280 h 1254760"/>
                <a:gd name="connsiteX122" fmla="*/ 2194560 w 6223000"/>
                <a:gd name="connsiteY122" fmla="*/ 426720 h 1254760"/>
                <a:gd name="connsiteX123" fmla="*/ 2225040 w 6223000"/>
                <a:gd name="connsiteY123" fmla="*/ 436880 h 1254760"/>
                <a:gd name="connsiteX124" fmla="*/ 2240280 w 6223000"/>
                <a:gd name="connsiteY124" fmla="*/ 441960 h 1254760"/>
                <a:gd name="connsiteX125" fmla="*/ 2275840 w 6223000"/>
                <a:gd name="connsiteY125" fmla="*/ 436880 h 1254760"/>
                <a:gd name="connsiteX126" fmla="*/ 2280920 w 6223000"/>
                <a:gd name="connsiteY126" fmla="*/ 421640 h 1254760"/>
                <a:gd name="connsiteX127" fmla="*/ 2301240 w 6223000"/>
                <a:gd name="connsiteY127" fmla="*/ 411480 h 1254760"/>
                <a:gd name="connsiteX128" fmla="*/ 2341880 w 6223000"/>
                <a:gd name="connsiteY128" fmla="*/ 406400 h 1254760"/>
                <a:gd name="connsiteX129" fmla="*/ 2352040 w 6223000"/>
                <a:gd name="connsiteY129" fmla="*/ 375920 h 1254760"/>
                <a:gd name="connsiteX130" fmla="*/ 2357120 w 6223000"/>
                <a:gd name="connsiteY130" fmla="*/ 355600 h 1254760"/>
                <a:gd name="connsiteX131" fmla="*/ 2377440 w 6223000"/>
                <a:gd name="connsiteY131" fmla="*/ 345440 h 1254760"/>
                <a:gd name="connsiteX132" fmla="*/ 2438400 w 6223000"/>
                <a:gd name="connsiteY132" fmla="*/ 350520 h 1254760"/>
                <a:gd name="connsiteX133" fmla="*/ 2479040 w 6223000"/>
                <a:gd name="connsiteY133" fmla="*/ 355600 h 1254760"/>
                <a:gd name="connsiteX134" fmla="*/ 2509520 w 6223000"/>
                <a:gd name="connsiteY134" fmla="*/ 350520 h 1254760"/>
                <a:gd name="connsiteX135" fmla="*/ 2534920 w 6223000"/>
                <a:gd name="connsiteY135" fmla="*/ 314960 h 1254760"/>
                <a:gd name="connsiteX136" fmla="*/ 2545080 w 6223000"/>
                <a:gd name="connsiteY136" fmla="*/ 299720 h 1254760"/>
                <a:gd name="connsiteX137" fmla="*/ 2560320 w 6223000"/>
                <a:gd name="connsiteY137" fmla="*/ 269240 h 1254760"/>
                <a:gd name="connsiteX138" fmla="*/ 2595880 w 6223000"/>
                <a:gd name="connsiteY138" fmla="*/ 254000 h 1254760"/>
                <a:gd name="connsiteX139" fmla="*/ 2611120 w 6223000"/>
                <a:gd name="connsiteY139" fmla="*/ 243840 h 1254760"/>
                <a:gd name="connsiteX140" fmla="*/ 2626360 w 6223000"/>
                <a:gd name="connsiteY140" fmla="*/ 238760 h 1254760"/>
                <a:gd name="connsiteX141" fmla="*/ 2758440 w 6223000"/>
                <a:gd name="connsiteY141" fmla="*/ 228600 h 1254760"/>
                <a:gd name="connsiteX142" fmla="*/ 2783840 w 6223000"/>
                <a:gd name="connsiteY142" fmla="*/ 187960 h 1254760"/>
                <a:gd name="connsiteX143" fmla="*/ 2814320 w 6223000"/>
                <a:gd name="connsiteY143" fmla="*/ 198120 h 1254760"/>
                <a:gd name="connsiteX144" fmla="*/ 2829560 w 6223000"/>
                <a:gd name="connsiteY144" fmla="*/ 203200 h 1254760"/>
                <a:gd name="connsiteX145" fmla="*/ 2844800 w 6223000"/>
                <a:gd name="connsiteY145" fmla="*/ 218440 h 1254760"/>
                <a:gd name="connsiteX146" fmla="*/ 2860040 w 6223000"/>
                <a:gd name="connsiteY146" fmla="*/ 223520 h 1254760"/>
                <a:gd name="connsiteX147" fmla="*/ 2875280 w 6223000"/>
                <a:gd name="connsiteY147" fmla="*/ 233680 h 1254760"/>
                <a:gd name="connsiteX148" fmla="*/ 2905760 w 6223000"/>
                <a:gd name="connsiteY148" fmla="*/ 228600 h 1254760"/>
                <a:gd name="connsiteX149" fmla="*/ 2900680 w 6223000"/>
                <a:gd name="connsiteY149" fmla="*/ 203200 h 1254760"/>
                <a:gd name="connsiteX150" fmla="*/ 2854960 w 6223000"/>
                <a:gd name="connsiteY150" fmla="*/ 152400 h 1254760"/>
                <a:gd name="connsiteX151" fmla="*/ 2844800 w 6223000"/>
                <a:gd name="connsiteY151" fmla="*/ 137160 h 1254760"/>
                <a:gd name="connsiteX152" fmla="*/ 2849880 w 6223000"/>
                <a:gd name="connsiteY152" fmla="*/ 121920 h 1254760"/>
                <a:gd name="connsiteX153" fmla="*/ 2900680 w 6223000"/>
                <a:gd name="connsiteY153" fmla="*/ 106680 h 1254760"/>
                <a:gd name="connsiteX154" fmla="*/ 2910840 w 6223000"/>
                <a:gd name="connsiteY154" fmla="*/ 91440 h 1254760"/>
                <a:gd name="connsiteX155" fmla="*/ 2961640 w 6223000"/>
                <a:gd name="connsiteY155" fmla="*/ 81280 h 1254760"/>
                <a:gd name="connsiteX156" fmla="*/ 2992120 w 6223000"/>
                <a:gd name="connsiteY156" fmla="*/ 71120 h 1254760"/>
                <a:gd name="connsiteX157" fmla="*/ 3017520 w 6223000"/>
                <a:gd name="connsiteY157" fmla="*/ 40640 h 1254760"/>
                <a:gd name="connsiteX158" fmla="*/ 3027680 w 6223000"/>
                <a:gd name="connsiteY158" fmla="*/ 20320 h 1254760"/>
                <a:gd name="connsiteX159" fmla="*/ 3032760 w 6223000"/>
                <a:gd name="connsiteY159" fmla="*/ 5080 h 1254760"/>
                <a:gd name="connsiteX160" fmla="*/ 3048000 w 6223000"/>
                <a:gd name="connsiteY160" fmla="*/ 0 h 1254760"/>
                <a:gd name="connsiteX161" fmla="*/ 3063240 w 6223000"/>
                <a:gd name="connsiteY161" fmla="*/ 10160 h 1254760"/>
                <a:gd name="connsiteX162" fmla="*/ 3083560 w 6223000"/>
                <a:gd name="connsiteY162" fmla="*/ 40640 h 1254760"/>
                <a:gd name="connsiteX163" fmla="*/ 3108960 w 6223000"/>
                <a:gd name="connsiteY163" fmla="*/ 76200 h 1254760"/>
                <a:gd name="connsiteX164" fmla="*/ 3103880 w 6223000"/>
                <a:gd name="connsiteY164" fmla="*/ 96520 h 1254760"/>
                <a:gd name="connsiteX165" fmla="*/ 3114040 w 6223000"/>
                <a:gd name="connsiteY165" fmla="*/ 137160 h 1254760"/>
                <a:gd name="connsiteX166" fmla="*/ 3129280 w 6223000"/>
                <a:gd name="connsiteY166" fmla="*/ 147320 h 1254760"/>
                <a:gd name="connsiteX167" fmla="*/ 3205480 w 6223000"/>
                <a:gd name="connsiteY167" fmla="*/ 152400 h 1254760"/>
                <a:gd name="connsiteX168" fmla="*/ 3220720 w 6223000"/>
                <a:gd name="connsiteY168" fmla="*/ 157480 h 1254760"/>
                <a:gd name="connsiteX169" fmla="*/ 3251200 w 6223000"/>
                <a:gd name="connsiteY169" fmla="*/ 172720 h 1254760"/>
                <a:gd name="connsiteX170" fmla="*/ 3271520 w 6223000"/>
                <a:gd name="connsiteY170" fmla="*/ 193040 h 1254760"/>
                <a:gd name="connsiteX171" fmla="*/ 3291840 w 6223000"/>
                <a:gd name="connsiteY171" fmla="*/ 218440 h 1254760"/>
                <a:gd name="connsiteX172" fmla="*/ 3317240 w 6223000"/>
                <a:gd name="connsiteY172" fmla="*/ 243840 h 1254760"/>
                <a:gd name="connsiteX173" fmla="*/ 3322320 w 6223000"/>
                <a:gd name="connsiteY173" fmla="*/ 223520 h 1254760"/>
                <a:gd name="connsiteX174" fmla="*/ 3317240 w 6223000"/>
                <a:gd name="connsiteY174" fmla="*/ 208280 h 1254760"/>
                <a:gd name="connsiteX175" fmla="*/ 3271520 w 6223000"/>
                <a:gd name="connsiteY175" fmla="*/ 172720 h 1254760"/>
                <a:gd name="connsiteX176" fmla="*/ 3256280 w 6223000"/>
                <a:gd name="connsiteY176" fmla="*/ 167640 h 1254760"/>
                <a:gd name="connsiteX177" fmla="*/ 3408680 w 6223000"/>
                <a:gd name="connsiteY177" fmla="*/ 182880 h 1254760"/>
                <a:gd name="connsiteX178" fmla="*/ 3429000 w 6223000"/>
                <a:gd name="connsiteY178" fmla="*/ 187960 h 1254760"/>
                <a:gd name="connsiteX179" fmla="*/ 3591560 w 6223000"/>
                <a:gd name="connsiteY179" fmla="*/ 167640 h 1254760"/>
                <a:gd name="connsiteX180" fmla="*/ 3596640 w 6223000"/>
                <a:gd name="connsiteY180" fmla="*/ 152400 h 1254760"/>
                <a:gd name="connsiteX181" fmla="*/ 3601720 w 6223000"/>
                <a:gd name="connsiteY181" fmla="*/ 91440 h 1254760"/>
                <a:gd name="connsiteX182" fmla="*/ 3596640 w 6223000"/>
                <a:gd name="connsiteY182" fmla="*/ 71120 h 1254760"/>
                <a:gd name="connsiteX183" fmla="*/ 3576320 w 6223000"/>
                <a:gd name="connsiteY183" fmla="*/ 55880 h 1254760"/>
                <a:gd name="connsiteX184" fmla="*/ 3586480 w 6223000"/>
                <a:gd name="connsiteY184" fmla="*/ 40640 h 1254760"/>
                <a:gd name="connsiteX185" fmla="*/ 3616960 w 6223000"/>
                <a:gd name="connsiteY185" fmla="*/ 50800 h 1254760"/>
                <a:gd name="connsiteX186" fmla="*/ 3622040 w 6223000"/>
                <a:gd name="connsiteY186" fmla="*/ 66040 h 1254760"/>
                <a:gd name="connsiteX187" fmla="*/ 3637280 w 6223000"/>
                <a:gd name="connsiteY187" fmla="*/ 76200 h 1254760"/>
                <a:gd name="connsiteX188" fmla="*/ 3662680 w 6223000"/>
                <a:gd name="connsiteY188" fmla="*/ 101600 h 1254760"/>
                <a:gd name="connsiteX189" fmla="*/ 3677920 w 6223000"/>
                <a:gd name="connsiteY189" fmla="*/ 121920 h 1254760"/>
                <a:gd name="connsiteX190" fmla="*/ 3708400 w 6223000"/>
                <a:gd name="connsiteY190" fmla="*/ 132080 h 1254760"/>
                <a:gd name="connsiteX191" fmla="*/ 3723640 w 6223000"/>
                <a:gd name="connsiteY191" fmla="*/ 127000 h 1254760"/>
                <a:gd name="connsiteX192" fmla="*/ 3718560 w 6223000"/>
                <a:gd name="connsiteY192" fmla="*/ 96520 h 1254760"/>
                <a:gd name="connsiteX193" fmla="*/ 3713480 w 6223000"/>
                <a:gd name="connsiteY193" fmla="*/ 81280 h 1254760"/>
                <a:gd name="connsiteX194" fmla="*/ 3708400 w 6223000"/>
                <a:gd name="connsiteY194" fmla="*/ 60960 h 1254760"/>
                <a:gd name="connsiteX195" fmla="*/ 3718560 w 6223000"/>
                <a:gd name="connsiteY195" fmla="*/ 15240 h 1254760"/>
                <a:gd name="connsiteX196" fmla="*/ 3769360 w 6223000"/>
                <a:gd name="connsiteY196" fmla="*/ 25400 h 1254760"/>
                <a:gd name="connsiteX197" fmla="*/ 3774440 w 6223000"/>
                <a:gd name="connsiteY197" fmla="*/ 40640 h 1254760"/>
                <a:gd name="connsiteX198" fmla="*/ 3825240 w 6223000"/>
                <a:gd name="connsiteY198" fmla="*/ 96520 h 1254760"/>
                <a:gd name="connsiteX199" fmla="*/ 3855720 w 6223000"/>
                <a:gd name="connsiteY199" fmla="*/ 106680 h 1254760"/>
                <a:gd name="connsiteX200" fmla="*/ 3881120 w 6223000"/>
                <a:gd name="connsiteY200" fmla="*/ 101600 h 1254760"/>
                <a:gd name="connsiteX201" fmla="*/ 3896360 w 6223000"/>
                <a:gd name="connsiteY201" fmla="*/ 91440 h 1254760"/>
                <a:gd name="connsiteX202" fmla="*/ 3921760 w 6223000"/>
                <a:gd name="connsiteY202" fmla="*/ 86360 h 1254760"/>
                <a:gd name="connsiteX203" fmla="*/ 3937000 w 6223000"/>
                <a:gd name="connsiteY203" fmla="*/ 81280 h 1254760"/>
                <a:gd name="connsiteX204" fmla="*/ 3952240 w 6223000"/>
                <a:gd name="connsiteY204" fmla="*/ 142240 h 1254760"/>
                <a:gd name="connsiteX205" fmla="*/ 3967480 w 6223000"/>
                <a:gd name="connsiteY205" fmla="*/ 152400 h 1254760"/>
                <a:gd name="connsiteX206" fmla="*/ 3982720 w 6223000"/>
                <a:gd name="connsiteY206" fmla="*/ 142240 h 1254760"/>
                <a:gd name="connsiteX207" fmla="*/ 3987800 w 6223000"/>
                <a:gd name="connsiteY207" fmla="*/ 116840 h 1254760"/>
                <a:gd name="connsiteX208" fmla="*/ 4119880 w 6223000"/>
                <a:gd name="connsiteY208" fmla="*/ 111760 h 1254760"/>
                <a:gd name="connsiteX209" fmla="*/ 4109720 w 6223000"/>
                <a:gd name="connsiteY209" fmla="*/ 71120 h 1254760"/>
                <a:gd name="connsiteX210" fmla="*/ 4089400 w 6223000"/>
                <a:gd name="connsiteY210" fmla="*/ 60960 h 1254760"/>
                <a:gd name="connsiteX211" fmla="*/ 4074160 w 6223000"/>
                <a:gd name="connsiteY211" fmla="*/ 45720 h 1254760"/>
                <a:gd name="connsiteX212" fmla="*/ 4079240 w 6223000"/>
                <a:gd name="connsiteY212" fmla="*/ 30480 h 1254760"/>
                <a:gd name="connsiteX213" fmla="*/ 4099560 w 6223000"/>
                <a:gd name="connsiteY213" fmla="*/ 40640 h 1254760"/>
                <a:gd name="connsiteX214" fmla="*/ 4124960 w 6223000"/>
                <a:gd name="connsiteY214" fmla="*/ 55880 h 1254760"/>
                <a:gd name="connsiteX215" fmla="*/ 4170680 w 6223000"/>
                <a:gd name="connsiteY215" fmla="*/ 71120 h 1254760"/>
                <a:gd name="connsiteX216" fmla="*/ 4185920 w 6223000"/>
                <a:gd name="connsiteY216" fmla="*/ 76200 h 1254760"/>
                <a:gd name="connsiteX217" fmla="*/ 4363720 w 6223000"/>
                <a:gd name="connsiteY217" fmla="*/ 66040 h 1254760"/>
                <a:gd name="connsiteX218" fmla="*/ 4373880 w 6223000"/>
                <a:gd name="connsiteY218" fmla="*/ 30480 h 1254760"/>
                <a:gd name="connsiteX219" fmla="*/ 4389120 w 6223000"/>
                <a:gd name="connsiteY219" fmla="*/ 40640 h 1254760"/>
                <a:gd name="connsiteX220" fmla="*/ 4404360 w 6223000"/>
                <a:gd name="connsiteY220" fmla="*/ 55880 h 1254760"/>
                <a:gd name="connsiteX221" fmla="*/ 4419600 w 6223000"/>
                <a:gd name="connsiteY221" fmla="*/ 60960 h 1254760"/>
                <a:gd name="connsiteX222" fmla="*/ 4434840 w 6223000"/>
                <a:gd name="connsiteY222" fmla="*/ 71120 h 1254760"/>
                <a:gd name="connsiteX223" fmla="*/ 4450080 w 6223000"/>
                <a:gd name="connsiteY223" fmla="*/ 76200 h 1254760"/>
                <a:gd name="connsiteX224" fmla="*/ 4505960 w 6223000"/>
                <a:gd name="connsiteY224" fmla="*/ 91440 h 1254760"/>
                <a:gd name="connsiteX225" fmla="*/ 4516120 w 6223000"/>
                <a:gd name="connsiteY225" fmla="*/ 71120 h 1254760"/>
                <a:gd name="connsiteX226" fmla="*/ 4536440 w 6223000"/>
                <a:gd name="connsiteY226" fmla="*/ 55880 h 1254760"/>
                <a:gd name="connsiteX227" fmla="*/ 4572000 w 6223000"/>
                <a:gd name="connsiteY227" fmla="*/ 40640 h 1254760"/>
                <a:gd name="connsiteX228" fmla="*/ 4577080 w 6223000"/>
                <a:gd name="connsiteY228" fmla="*/ 25400 h 1254760"/>
                <a:gd name="connsiteX229" fmla="*/ 4597400 w 6223000"/>
                <a:gd name="connsiteY229" fmla="*/ 45720 h 1254760"/>
                <a:gd name="connsiteX230" fmla="*/ 4602480 w 6223000"/>
                <a:gd name="connsiteY230" fmla="*/ 20320 h 1254760"/>
                <a:gd name="connsiteX231" fmla="*/ 4607560 w 6223000"/>
                <a:gd name="connsiteY231" fmla="*/ 5080 h 1254760"/>
                <a:gd name="connsiteX232" fmla="*/ 4627880 w 6223000"/>
                <a:gd name="connsiteY232" fmla="*/ 15240 h 1254760"/>
                <a:gd name="connsiteX233" fmla="*/ 4653280 w 6223000"/>
                <a:gd name="connsiteY233" fmla="*/ 45720 h 1254760"/>
                <a:gd name="connsiteX234" fmla="*/ 4668520 w 6223000"/>
                <a:gd name="connsiteY234" fmla="*/ 55880 h 1254760"/>
                <a:gd name="connsiteX235" fmla="*/ 4678680 w 6223000"/>
                <a:gd name="connsiteY235" fmla="*/ 71120 h 1254760"/>
                <a:gd name="connsiteX236" fmla="*/ 4693920 w 6223000"/>
                <a:gd name="connsiteY236" fmla="*/ 76200 h 1254760"/>
                <a:gd name="connsiteX237" fmla="*/ 4709160 w 6223000"/>
                <a:gd name="connsiteY237" fmla="*/ 45720 h 1254760"/>
                <a:gd name="connsiteX238" fmla="*/ 4749800 w 6223000"/>
                <a:gd name="connsiteY238" fmla="*/ 50800 h 1254760"/>
                <a:gd name="connsiteX239" fmla="*/ 4759960 w 6223000"/>
                <a:gd name="connsiteY239" fmla="*/ 66040 h 1254760"/>
                <a:gd name="connsiteX240" fmla="*/ 4775200 w 6223000"/>
                <a:gd name="connsiteY240" fmla="*/ 76200 h 1254760"/>
                <a:gd name="connsiteX241" fmla="*/ 4800600 w 6223000"/>
                <a:gd name="connsiteY241" fmla="*/ 40640 h 1254760"/>
                <a:gd name="connsiteX242" fmla="*/ 4815840 w 6223000"/>
                <a:gd name="connsiteY242" fmla="*/ 30480 h 1254760"/>
                <a:gd name="connsiteX243" fmla="*/ 4897120 w 6223000"/>
                <a:gd name="connsiteY243" fmla="*/ 35560 h 1254760"/>
                <a:gd name="connsiteX244" fmla="*/ 4912360 w 6223000"/>
                <a:gd name="connsiteY244" fmla="*/ 55880 h 1254760"/>
                <a:gd name="connsiteX245" fmla="*/ 4927600 w 6223000"/>
                <a:gd name="connsiteY245" fmla="*/ 66040 h 1254760"/>
                <a:gd name="connsiteX246" fmla="*/ 4942840 w 6223000"/>
                <a:gd name="connsiteY246" fmla="*/ 60960 h 1254760"/>
                <a:gd name="connsiteX247" fmla="*/ 4968240 w 6223000"/>
                <a:gd name="connsiteY247" fmla="*/ 40640 h 1254760"/>
                <a:gd name="connsiteX248" fmla="*/ 5024120 w 6223000"/>
                <a:gd name="connsiteY248" fmla="*/ 50800 h 1254760"/>
                <a:gd name="connsiteX249" fmla="*/ 5064760 w 6223000"/>
                <a:gd name="connsiteY249" fmla="*/ 81280 h 1254760"/>
                <a:gd name="connsiteX250" fmla="*/ 5191760 w 6223000"/>
                <a:gd name="connsiteY250" fmla="*/ 86360 h 1254760"/>
                <a:gd name="connsiteX251" fmla="*/ 5227320 w 6223000"/>
                <a:gd name="connsiteY251" fmla="*/ 116840 h 1254760"/>
                <a:gd name="connsiteX252" fmla="*/ 5232400 w 6223000"/>
                <a:gd name="connsiteY252" fmla="*/ 142240 h 1254760"/>
                <a:gd name="connsiteX253" fmla="*/ 5278120 w 6223000"/>
                <a:gd name="connsiteY253" fmla="*/ 177800 h 1254760"/>
                <a:gd name="connsiteX254" fmla="*/ 5303520 w 6223000"/>
                <a:gd name="connsiteY254" fmla="*/ 182880 h 1254760"/>
                <a:gd name="connsiteX255" fmla="*/ 5349240 w 6223000"/>
                <a:gd name="connsiteY255" fmla="*/ 198120 h 1254760"/>
                <a:gd name="connsiteX256" fmla="*/ 5334000 w 6223000"/>
                <a:gd name="connsiteY256" fmla="*/ 121920 h 1254760"/>
                <a:gd name="connsiteX257" fmla="*/ 5323840 w 6223000"/>
                <a:gd name="connsiteY257" fmla="*/ 106680 h 1254760"/>
                <a:gd name="connsiteX258" fmla="*/ 5328920 w 6223000"/>
                <a:gd name="connsiteY258" fmla="*/ 60960 h 1254760"/>
                <a:gd name="connsiteX259" fmla="*/ 5394960 w 6223000"/>
                <a:gd name="connsiteY259" fmla="*/ 71120 h 1254760"/>
                <a:gd name="connsiteX260" fmla="*/ 5430520 w 6223000"/>
                <a:gd name="connsiteY260" fmla="*/ 106680 h 1254760"/>
                <a:gd name="connsiteX261" fmla="*/ 5466080 w 6223000"/>
                <a:gd name="connsiteY261" fmla="*/ 147320 h 1254760"/>
                <a:gd name="connsiteX262" fmla="*/ 5481320 w 6223000"/>
                <a:gd name="connsiteY262" fmla="*/ 187960 h 1254760"/>
                <a:gd name="connsiteX263" fmla="*/ 5506720 w 6223000"/>
                <a:gd name="connsiteY263" fmla="*/ 223520 h 1254760"/>
                <a:gd name="connsiteX264" fmla="*/ 5506720 w 6223000"/>
                <a:gd name="connsiteY264" fmla="*/ 152400 h 1254760"/>
                <a:gd name="connsiteX265" fmla="*/ 5521960 w 6223000"/>
                <a:gd name="connsiteY265" fmla="*/ 157480 h 1254760"/>
                <a:gd name="connsiteX266" fmla="*/ 5552440 w 6223000"/>
                <a:gd name="connsiteY266" fmla="*/ 177800 h 1254760"/>
                <a:gd name="connsiteX267" fmla="*/ 5567680 w 6223000"/>
                <a:gd name="connsiteY267" fmla="*/ 187960 h 1254760"/>
                <a:gd name="connsiteX268" fmla="*/ 5582920 w 6223000"/>
                <a:gd name="connsiteY268" fmla="*/ 198120 h 1254760"/>
                <a:gd name="connsiteX269" fmla="*/ 5598160 w 6223000"/>
                <a:gd name="connsiteY269" fmla="*/ 238760 h 1254760"/>
                <a:gd name="connsiteX270" fmla="*/ 5608320 w 6223000"/>
                <a:gd name="connsiteY270" fmla="*/ 259080 h 1254760"/>
                <a:gd name="connsiteX271" fmla="*/ 5603240 w 6223000"/>
                <a:gd name="connsiteY271" fmla="*/ 284480 h 1254760"/>
                <a:gd name="connsiteX272" fmla="*/ 5588000 w 6223000"/>
                <a:gd name="connsiteY272" fmla="*/ 299720 h 1254760"/>
                <a:gd name="connsiteX273" fmla="*/ 5593080 w 6223000"/>
                <a:gd name="connsiteY273" fmla="*/ 279400 h 1254760"/>
                <a:gd name="connsiteX274" fmla="*/ 5577840 w 6223000"/>
                <a:gd name="connsiteY274" fmla="*/ 274320 h 1254760"/>
                <a:gd name="connsiteX275" fmla="*/ 5623560 w 6223000"/>
                <a:gd name="connsiteY275" fmla="*/ 284480 h 1254760"/>
                <a:gd name="connsiteX276" fmla="*/ 5882640 w 6223000"/>
                <a:gd name="connsiteY276" fmla="*/ 279400 h 1254760"/>
                <a:gd name="connsiteX277" fmla="*/ 5902960 w 6223000"/>
                <a:gd name="connsiteY277" fmla="*/ 259080 h 1254760"/>
                <a:gd name="connsiteX278" fmla="*/ 5908040 w 6223000"/>
                <a:gd name="connsiteY278" fmla="*/ 203200 h 1254760"/>
                <a:gd name="connsiteX279" fmla="*/ 5938520 w 6223000"/>
                <a:gd name="connsiteY279" fmla="*/ 198120 h 1254760"/>
                <a:gd name="connsiteX280" fmla="*/ 5908040 w 6223000"/>
                <a:gd name="connsiteY280" fmla="*/ 162560 h 1254760"/>
                <a:gd name="connsiteX281" fmla="*/ 5902960 w 6223000"/>
                <a:gd name="connsiteY281" fmla="*/ 142240 h 1254760"/>
                <a:gd name="connsiteX282" fmla="*/ 5913120 w 6223000"/>
                <a:gd name="connsiteY282" fmla="*/ 127000 h 1254760"/>
                <a:gd name="connsiteX283" fmla="*/ 5928360 w 6223000"/>
                <a:gd name="connsiteY283" fmla="*/ 106680 h 1254760"/>
                <a:gd name="connsiteX284" fmla="*/ 5938520 w 6223000"/>
                <a:gd name="connsiteY284" fmla="*/ 55880 h 1254760"/>
                <a:gd name="connsiteX285" fmla="*/ 5963920 w 6223000"/>
                <a:gd name="connsiteY285" fmla="*/ 86360 h 1254760"/>
                <a:gd name="connsiteX286" fmla="*/ 5989320 w 6223000"/>
                <a:gd name="connsiteY286" fmla="*/ 147320 h 1254760"/>
                <a:gd name="connsiteX287" fmla="*/ 6004560 w 6223000"/>
                <a:gd name="connsiteY287" fmla="*/ 157480 h 1254760"/>
                <a:gd name="connsiteX288" fmla="*/ 6009640 w 6223000"/>
                <a:gd name="connsiteY288" fmla="*/ 182880 h 1254760"/>
                <a:gd name="connsiteX289" fmla="*/ 6040120 w 6223000"/>
                <a:gd name="connsiteY289" fmla="*/ 213360 h 1254760"/>
                <a:gd name="connsiteX290" fmla="*/ 6055360 w 6223000"/>
                <a:gd name="connsiteY290" fmla="*/ 198120 h 1254760"/>
                <a:gd name="connsiteX291" fmla="*/ 6060440 w 6223000"/>
                <a:gd name="connsiteY291" fmla="*/ 177800 h 1254760"/>
                <a:gd name="connsiteX292" fmla="*/ 6070600 w 6223000"/>
                <a:gd name="connsiteY292" fmla="*/ 142240 h 1254760"/>
                <a:gd name="connsiteX293" fmla="*/ 6075680 w 6223000"/>
                <a:gd name="connsiteY293" fmla="*/ 121920 h 1254760"/>
                <a:gd name="connsiteX294" fmla="*/ 6090920 w 6223000"/>
                <a:gd name="connsiteY294" fmla="*/ 111760 h 1254760"/>
                <a:gd name="connsiteX295" fmla="*/ 6116320 w 6223000"/>
                <a:gd name="connsiteY295" fmla="*/ 116840 h 1254760"/>
                <a:gd name="connsiteX296" fmla="*/ 6141720 w 6223000"/>
                <a:gd name="connsiteY296" fmla="*/ 147320 h 1254760"/>
                <a:gd name="connsiteX297" fmla="*/ 6156960 w 6223000"/>
                <a:gd name="connsiteY297" fmla="*/ 162560 h 1254760"/>
                <a:gd name="connsiteX298" fmla="*/ 6177280 w 6223000"/>
                <a:gd name="connsiteY298" fmla="*/ 177800 h 1254760"/>
                <a:gd name="connsiteX299" fmla="*/ 6192520 w 6223000"/>
                <a:gd name="connsiteY299" fmla="*/ 182880 h 1254760"/>
                <a:gd name="connsiteX300" fmla="*/ 6212840 w 6223000"/>
                <a:gd name="connsiteY300" fmla="*/ 193040 h 1254760"/>
                <a:gd name="connsiteX301" fmla="*/ 6223000 w 6223000"/>
                <a:gd name="connsiteY301" fmla="*/ 213360 h 125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6223000" h="1254760">
                  <a:moveTo>
                    <a:pt x="0" y="1254760"/>
                  </a:moveTo>
                  <a:cubicBezTo>
                    <a:pt x="18627" y="1236133"/>
                    <a:pt x="38737" y="1218880"/>
                    <a:pt x="55880" y="1198880"/>
                  </a:cubicBezTo>
                  <a:cubicBezTo>
                    <a:pt x="59365" y="1194814"/>
                    <a:pt x="59910" y="1188891"/>
                    <a:pt x="60960" y="1183640"/>
                  </a:cubicBezTo>
                  <a:cubicBezTo>
                    <a:pt x="63308" y="1171899"/>
                    <a:pt x="61593" y="1159197"/>
                    <a:pt x="66040" y="1148080"/>
                  </a:cubicBezTo>
                  <a:cubicBezTo>
                    <a:pt x="68708" y="1141410"/>
                    <a:pt x="76681" y="1138359"/>
                    <a:pt x="81280" y="1132840"/>
                  </a:cubicBezTo>
                  <a:cubicBezTo>
                    <a:pt x="85189" y="1128150"/>
                    <a:pt x="88053" y="1122680"/>
                    <a:pt x="91440" y="1117600"/>
                  </a:cubicBezTo>
                  <a:cubicBezTo>
                    <a:pt x="89747" y="1105747"/>
                    <a:pt x="90658" y="1093216"/>
                    <a:pt x="86360" y="1082040"/>
                  </a:cubicBezTo>
                  <a:cubicBezTo>
                    <a:pt x="81977" y="1070643"/>
                    <a:pt x="66040" y="1051560"/>
                    <a:pt x="66040" y="1051560"/>
                  </a:cubicBezTo>
                  <a:cubicBezTo>
                    <a:pt x="82512" y="1002145"/>
                    <a:pt x="63731" y="1031394"/>
                    <a:pt x="91440" y="1016000"/>
                  </a:cubicBezTo>
                  <a:cubicBezTo>
                    <a:pt x="102114" y="1010070"/>
                    <a:pt x="121920" y="995680"/>
                    <a:pt x="121920" y="995680"/>
                  </a:cubicBezTo>
                  <a:cubicBezTo>
                    <a:pt x="138853" y="997373"/>
                    <a:pt x="156576" y="995379"/>
                    <a:pt x="172720" y="1000760"/>
                  </a:cubicBezTo>
                  <a:cubicBezTo>
                    <a:pt x="178512" y="1002691"/>
                    <a:pt x="181399" y="1010077"/>
                    <a:pt x="182880" y="1016000"/>
                  </a:cubicBezTo>
                  <a:cubicBezTo>
                    <a:pt x="186599" y="1030876"/>
                    <a:pt x="184241" y="1046844"/>
                    <a:pt x="187960" y="1061720"/>
                  </a:cubicBezTo>
                  <a:cubicBezTo>
                    <a:pt x="192138" y="1078431"/>
                    <a:pt x="200180" y="1077647"/>
                    <a:pt x="213360" y="1082040"/>
                  </a:cubicBezTo>
                  <a:cubicBezTo>
                    <a:pt x="216747" y="1071880"/>
                    <a:pt x="220702" y="1061892"/>
                    <a:pt x="223520" y="1051560"/>
                  </a:cubicBezTo>
                  <a:cubicBezTo>
                    <a:pt x="224040" y="1049652"/>
                    <a:pt x="231300" y="1010005"/>
                    <a:pt x="233680" y="1005840"/>
                  </a:cubicBezTo>
                  <a:cubicBezTo>
                    <a:pt x="237244" y="999602"/>
                    <a:pt x="243840" y="995680"/>
                    <a:pt x="248920" y="990600"/>
                  </a:cubicBezTo>
                  <a:cubicBezTo>
                    <a:pt x="257387" y="993987"/>
                    <a:pt x="266587" y="995927"/>
                    <a:pt x="274320" y="1000760"/>
                  </a:cubicBezTo>
                  <a:cubicBezTo>
                    <a:pt x="280412" y="1004568"/>
                    <a:pt x="284041" y="1011401"/>
                    <a:pt x="289560" y="1016000"/>
                  </a:cubicBezTo>
                  <a:cubicBezTo>
                    <a:pt x="294250" y="1019909"/>
                    <a:pt x="299720" y="1022773"/>
                    <a:pt x="304800" y="1026160"/>
                  </a:cubicBezTo>
                  <a:cubicBezTo>
                    <a:pt x="328588" y="1061842"/>
                    <a:pt x="307543" y="1021587"/>
                    <a:pt x="309880" y="1056640"/>
                  </a:cubicBezTo>
                  <a:cubicBezTo>
                    <a:pt x="311250" y="1077195"/>
                    <a:pt x="316653" y="1097280"/>
                    <a:pt x="320040" y="1117600"/>
                  </a:cubicBezTo>
                  <a:cubicBezTo>
                    <a:pt x="323427" y="1112520"/>
                    <a:pt x="327795" y="1107972"/>
                    <a:pt x="330200" y="1102360"/>
                  </a:cubicBezTo>
                  <a:cubicBezTo>
                    <a:pt x="332950" y="1095943"/>
                    <a:pt x="331407" y="1087849"/>
                    <a:pt x="335280" y="1082040"/>
                  </a:cubicBezTo>
                  <a:cubicBezTo>
                    <a:pt x="342559" y="1071121"/>
                    <a:pt x="355618" y="1071871"/>
                    <a:pt x="365760" y="1066800"/>
                  </a:cubicBezTo>
                  <a:cubicBezTo>
                    <a:pt x="371221" y="1064070"/>
                    <a:pt x="375920" y="1060027"/>
                    <a:pt x="381000" y="1056640"/>
                  </a:cubicBezTo>
                  <a:cubicBezTo>
                    <a:pt x="386080" y="1061720"/>
                    <a:pt x="390262" y="1067895"/>
                    <a:pt x="396240" y="1071880"/>
                  </a:cubicBezTo>
                  <a:cubicBezTo>
                    <a:pt x="400695" y="1074850"/>
                    <a:pt x="407694" y="1073174"/>
                    <a:pt x="411480" y="1076960"/>
                  </a:cubicBezTo>
                  <a:cubicBezTo>
                    <a:pt x="415266" y="1080746"/>
                    <a:pt x="413590" y="1087745"/>
                    <a:pt x="416560" y="1092200"/>
                  </a:cubicBezTo>
                  <a:cubicBezTo>
                    <a:pt x="424383" y="1103934"/>
                    <a:pt x="435795" y="1110103"/>
                    <a:pt x="447040" y="1117600"/>
                  </a:cubicBezTo>
                  <a:cubicBezTo>
                    <a:pt x="445347" y="1102360"/>
                    <a:pt x="444481" y="1087005"/>
                    <a:pt x="441960" y="1071880"/>
                  </a:cubicBezTo>
                  <a:cubicBezTo>
                    <a:pt x="440091" y="1060668"/>
                    <a:pt x="431347" y="1045573"/>
                    <a:pt x="426720" y="1036320"/>
                  </a:cubicBezTo>
                  <a:cubicBezTo>
                    <a:pt x="433493" y="1034627"/>
                    <a:pt x="440058" y="1031240"/>
                    <a:pt x="447040" y="1031240"/>
                  </a:cubicBezTo>
                  <a:cubicBezTo>
                    <a:pt x="453419" y="1031240"/>
                    <a:pt x="475413" y="1039004"/>
                    <a:pt x="482600" y="1041400"/>
                  </a:cubicBezTo>
                  <a:cubicBezTo>
                    <a:pt x="485987" y="1046480"/>
                    <a:pt x="487992" y="1052826"/>
                    <a:pt x="492760" y="1056640"/>
                  </a:cubicBezTo>
                  <a:cubicBezTo>
                    <a:pt x="496941" y="1059985"/>
                    <a:pt x="506199" y="1056677"/>
                    <a:pt x="508000" y="1061720"/>
                  </a:cubicBezTo>
                  <a:cubicBezTo>
                    <a:pt x="532281" y="1129706"/>
                    <a:pt x="498209" y="1113674"/>
                    <a:pt x="533400" y="1143000"/>
                  </a:cubicBezTo>
                  <a:cubicBezTo>
                    <a:pt x="538090" y="1146909"/>
                    <a:pt x="543560" y="1149773"/>
                    <a:pt x="548640" y="1153160"/>
                  </a:cubicBezTo>
                  <a:cubicBezTo>
                    <a:pt x="555413" y="1149773"/>
                    <a:pt x="565064" y="1149494"/>
                    <a:pt x="568960" y="1143000"/>
                  </a:cubicBezTo>
                  <a:cubicBezTo>
                    <a:pt x="571715" y="1138408"/>
                    <a:pt x="565042" y="1132987"/>
                    <a:pt x="563880" y="1127760"/>
                  </a:cubicBezTo>
                  <a:cubicBezTo>
                    <a:pt x="561646" y="1117705"/>
                    <a:pt x="562057" y="1107052"/>
                    <a:pt x="558800" y="1097280"/>
                  </a:cubicBezTo>
                  <a:cubicBezTo>
                    <a:pt x="556869" y="1091488"/>
                    <a:pt x="551370" y="1087501"/>
                    <a:pt x="548640" y="1082040"/>
                  </a:cubicBezTo>
                  <a:cubicBezTo>
                    <a:pt x="546245" y="1077251"/>
                    <a:pt x="538232" y="1067333"/>
                    <a:pt x="543560" y="1066800"/>
                  </a:cubicBezTo>
                  <a:cubicBezTo>
                    <a:pt x="578984" y="1063258"/>
                    <a:pt x="614680" y="1070187"/>
                    <a:pt x="650240" y="1071880"/>
                  </a:cubicBezTo>
                  <a:cubicBezTo>
                    <a:pt x="648547" y="1093893"/>
                    <a:pt x="645160" y="1115842"/>
                    <a:pt x="645160" y="1137920"/>
                  </a:cubicBezTo>
                  <a:cubicBezTo>
                    <a:pt x="645160" y="1143275"/>
                    <a:pt x="644885" y="1153160"/>
                    <a:pt x="650240" y="1153160"/>
                  </a:cubicBezTo>
                  <a:cubicBezTo>
                    <a:pt x="656345" y="1153160"/>
                    <a:pt x="657013" y="1143000"/>
                    <a:pt x="660400" y="1137920"/>
                  </a:cubicBezTo>
                  <a:cubicBezTo>
                    <a:pt x="658707" y="1120987"/>
                    <a:pt x="650842" y="1103538"/>
                    <a:pt x="655320" y="1087120"/>
                  </a:cubicBezTo>
                  <a:cubicBezTo>
                    <a:pt x="657157" y="1080384"/>
                    <a:pt x="668658" y="1082040"/>
                    <a:pt x="675640" y="1082040"/>
                  </a:cubicBezTo>
                  <a:cubicBezTo>
                    <a:pt x="688445" y="1082040"/>
                    <a:pt x="741176" y="1089951"/>
                    <a:pt x="756920" y="1092200"/>
                  </a:cubicBezTo>
                  <a:cubicBezTo>
                    <a:pt x="785707" y="1090507"/>
                    <a:pt x="817488" y="1100016"/>
                    <a:pt x="843280" y="1087120"/>
                  </a:cubicBezTo>
                  <a:cubicBezTo>
                    <a:pt x="853990" y="1081765"/>
                    <a:pt x="844628" y="1061662"/>
                    <a:pt x="838200" y="1051560"/>
                  </a:cubicBezTo>
                  <a:cubicBezTo>
                    <a:pt x="831644" y="1041258"/>
                    <a:pt x="817880" y="1038013"/>
                    <a:pt x="807720" y="1031240"/>
                  </a:cubicBezTo>
                  <a:cubicBezTo>
                    <a:pt x="788025" y="1018110"/>
                    <a:pt x="786688" y="1019149"/>
                    <a:pt x="807720" y="1026160"/>
                  </a:cubicBezTo>
                  <a:cubicBezTo>
                    <a:pt x="814493" y="1016000"/>
                    <a:pt x="815865" y="994743"/>
                    <a:pt x="828040" y="995680"/>
                  </a:cubicBezTo>
                  <a:cubicBezTo>
                    <a:pt x="922831" y="1002972"/>
                    <a:pt x="872040" y="999464"/>
                    <a:pt x="980440" y="1005840"/>
                  </a:cubicBezTo>
                  <a:cubicBezTo>
                    <a:pt x="982133" y="1021080"/>
                    <a:pt x="979825" y="1037323"/>
                    <a:pt x="985520" y="1051560"/>
                  </a:cubicBezTo>
                  <a:cubicBezTo>
                    <a:pt x="987509" y="1056532"/>
                    <a:pt x="995405" y="1056640"/>
                    <a:pt x="1000760" y="1056640"/>
                  </a:cubicBezTo>
                  <a:cubicBezTo>
                    <a:pt x="1022838" y="1056640"/>
                    <a:pt x="1044787" y="1053253"/>
                    <a:pt x="1066800" y="1051560"/>
                  </a:cubicBezTo>
                  <a:cubicBezTo>
                    <a:pt x="1065107" y="1041400"/>
                    <a:pt x="1063740" y="1031180"/>
                    <a:pt x="1061720" y="1021080"/>
                  </a:cubicBezTo>
                  <a:cubicBezTo>
                    <a:pt x="1060351" y="1014234"/>
                    <a:pt x="1052170" y="1006124"/>
                    <a:pt x="1056640" y="1000760"/>
                  </a:cubicBezTo>
                  <a:cubicBezTo>
                    <a:pt x="1063496" y="992533"/>
                    <a:pt x="1087120" y="990600"/>
                    <a:pt x="1087120" y="990600"/>
                  </a:cubicBezTo>
                  <a:cubicBezTo>
                    <a:pt x="1107309" y="960317"/>
                    <a:pt x="1085851" y="981710"/>
                    <a:pt x="1112520" y="990600"/>
                  </a:cubicBezTo>
                  <a:lnTo>
                    <a:pt x="1127760" y="985520"/>
                  </a:lnTo>
                  <a:cubicBezTo>
                    <a:pt x="1129453" y="980440"/>
                    <a:pt x="1130445" y="975069"/>
                    <a:pt x="1132840" y="970280"/>
                  </a:cubicBezTo>
                  <a:cubicBezTo>
                    <a:pt x="1135570" y="964819"/>
                    <a:pt x="1141627" y="960989"/>
                    <a:pt x="1143000" y="955040"/>
                  </a:cubicBezTo>
                  <a:cubicBezTo>
                    <a:pt x="1156564" y="896261"/>
                    <a:pt x="1129434" y="910455"/>
                    <a:pt x="1163320" y="899160"/>
                  </a:cubicBezTo>
                  <a:cubicBezTo>
                    <a:pt x="1175027" y="901111"/>
                    <a:pt x="1196534" y="903067"/>
                    <a:pt x="1209040" y="909320"/>
                  </a:cubicBezTo>
                  <a:cubicBezTo>
                    <a:pt x="1214501" y="912050"/>
                    <a:pt x="1219717" y="915424"/>
                    <a:pt x="1224280" y="919480"/>
                  </a:cubicBezTo>
                  <a:cubicBezTo>
                    <a:pt x="1235019" y="929026"/>
                    <a:pt x="1254760" y="949960"/>
                    <a:pt x="1254760" y="949960"/>
                  </a:cubicBezTo>
                  <a:cubicBezTo>
                    <a:pt x="1258147" y="944880"/>
                    <a:pt x="1264920" y="940825"/>
                    <a:pt x="1264920" y="934720"/>
                  </a:cubicBezTo>
                  <a:cubicBezTo>
                    <a:pt x="1264920" y="928615"/>
                    <a:pt x="1258669" y="924170"/>
                    <a:pt x="1254760" y="919480"/>
                  </a:cubicBezTo>
                  <a:cubicBezTo>
                    <a:pt x="1250161" y="913961"/>
                    <a:pt x="1245498" y="908225"/>
                    <a:pt x="1239520" y="904240"/>
                  </a:cubicBezTo>
                  <a:cubicBezTo>
                    <a:pt x="1235065" y="901270"/>
                    <a:pt x="1218925" y="899160"/>
                    <a:pt x="1224280" y="899160"/>
                  </a:cubicBezTo>
                  <a:cubicBezTo>
                    <a:pt x="1237932" y="899160"/>
                    <a:pt x="1251373" y="902547"/>
                    <a:pt x="1264920" y="904240"/>
                  </a:cubicBezTo>
                  <a:cubicBezTo>
                    <a:pt x="1303591" y="917130"/>
                    <a:pt x="1284898" y="912300"/>
                    <a:pt x="1320800" y="919480"/>
                  </a:cubicBezTo>
                  <a:cubicBezTo>
                    <a:pt x="1356360" y="917787"/>
                    <a:pt x="1392406" y="920500"/>
                    <a:pt x="1427480" y="914400"/>
                  </a:cubicBezTo>
                  <a:cubicBezTo>
                    <a:pt x="1433495" y="913354"/>
                    <a:pt x="1436966" y="905228"/>
                    <a:pt x="1437640" y="899160"/>
                  </a:cubicBezTo>
                  <a:cubicBezTo>
                    <a:pt x="1438777" y="888923"/>
                    <a:pt x="1434253" y="878840"/>
                    <a:pt x="1432560" y="868680"/>
                  </a:cubicBezTo>
                  <a:cubicBezTo>
                    <a:pt x="1430867" y="839893"/>
                    <a:pt x="1431758" y="810837"/>
                    <a:pt x="1427480" y="782320"/>
                  </a:cubicBezTo>
                  <a:cubicBezTo>
                    <a:pt x="1426574" y="776282"/>
                    <a:pt x="1420050" y="772541"/>
                    <a:pt x="1417320" y="767080"/>
                  </a:cubicBezTo>
                  <a:cubicBezTo>
                    <a:pt x="1414925" y="762291"/>
                    <a:pt x="1413933" y="756920"/>
                    <a:pt x="1412240" y="751840"/>
                  </a:cubicBezTo>
                  <a:cubicBezTo>
                    <a:pt x="1432644" y="690629"/>
                    <a:pt x="1404997" y="742356"/>
                    <a:pt x="1488440" y="716280"/>
                  </a:cubicBezTo>
                  <a:cubicBezTo>
                    <a:pt x="1491093" y="715451"/>
                    <a:pt x="1510702" y="685427"/>
                    <a:pt x="1513840" y="680720"/>
                  </a:cubicBezTo>
                  <a:cubicBezTo>
                    <a:pt x="1515533" y="670560"/>
                    <a:pt x="1514314" y="659453"/>
                    <a:pt x="1518920" y="650240"/>
                  </a:cubicBezTo>
                  <a:cubicBezTo>
                    <a:pt x="1521650" y="644779"/>
                    <a:pt x="1528699" y="642810"/>
                    <a:pt x="1534160" y="640080"/>
                  </a:cubicBezTo>
                  <a:cubicBezTo>
                    <a:pt x="1554910" y="629705"/>
                    <a:pt x="1596741" y="631055"/>
                    <a:pt x="1610360" y="629920"/>
                  </a:cubicBezTo>
                  <a:cubicBezTo>
                    <a:pt x="1620520" y="623147"/>
                    <a:pt x="1629256" y="613461"/>
                    <a:pt x="1640840" y="609600"/>
                  </a:cubicBezTo>
                  <a:cubicBezTo>
                    <a:pt x="1645920" y="607907"/>
                    <a:pt x="1651291" y="606915"/>
                    <a:pt x="1656080" y="604520"/>
                  </a:cubicBezTo>
                  <a:cubicBezTo>
                    <a:pt x="1695471" y="584825"/>
                    <a:pt x="1648254" y="602049"/>
                    <a:pt x="1686560" y="589280"/>
                  </a:cubicBezTo>
                  <a:cubicBezTo>
                    <a:pt x="1700107" y="590973"/>
                    <a:pt x="1714029" y="590768"/>
                    <a:pt x="1727200" y="594360"/>
                  </a:cubicBezTo>
                  <a:cubicBezTo>
                    <a:pt x="1738449" y="597428"/>
                    <a:pt x="1749853" y="613237"/>
                    <a:pt x="1757680" y="619760"/>
                  </a:cubicBezTo>
                  <a:cubicBezTo>
                    <a:pt x="1762370" y="623669"/>
                    <a:pt x="1768230" y="626011"/>
                    <a:pt x="1772920" y="629920"/>
                  </a:cubicBezTo>
                  <a:cubicBezTo>
                    <a:pt x="1778439" y="634519"/>
                    <a:pt x="1782641" y="640561"/>
                    <a:pt x="1788160" y="645160"/>
                  </a:cubicBezTo>
                  <a:cubicBezTo>
                    <a:pt x="1792850" y="649069"/>
                    <a:pt x="1797788" y="652915"/>
                    <a:pt x="1803400" y="655320"/>
                  </a:cubicBezTo>
                  <a:cubicBezTo>
                    <a:pt x="1809817" y="658070"/>
                    <a:pt x="1817007" y="658482"/>
                    <a:pt x="1823720" y="660400"/>
                  </a:cubicBezTo>
                  <a:cubicBezTo>
                    <a:pt x="1828869" y="661871"/>
                    <a:pt x="1833880" y="663787"/>
                    <a:pt x="1838960" y="665480"/>
                  </a:cubicBezTo>
                  <a:cubicBezTo>
                    <a:pt x="1842347" y="660400"/>
                    <a:pt x="1845211" y="654930"/>
                    <a:pt x="1849120" y="650240"/>
                  </a:cubicBezTo>
                  <a:cubicBezTo>
                    <a:pt x="1853719" y="644721"/>
                    <a:pt x="1861442" y="641565"/>
                    <a:pt x="1864360" y="635000"/>
                  </a:cubicBezTo>
                  <a:cubicBezTo>
                    <a:pt x="1868543" y="625588"/>
                    <a:pt x="1867206" y="614575"/>
                    <a:pt x="1869440" y="604520"/>
                  </a:cubicBezTo>
                  <a:cubicBezTo>
                    <a:pt x="1870602" y="599293"/>
                    <a:pt x="1869839" y="591881"/>
                    <a:pt x="1874520" y="589280"/>
                  </a:cubicBezTo>
                  <a:cubicBezTo>
                    <a:pt x="1881413" y="585451"/>
                    <a:pt x="1927515" y="576649"/>
                    <a:pt x="1940560" y="574040"/>
                  </a:cubicBezTo>
                  <a:cubicBezTo>
                    <a:pt x="1947333" y="575733"/>
                    <a:pt x="1955071" y="575247"/>
                    <a:pt x="1960880" y="579120"/>
                  </a:cubicBezTo>
                  <a:cubicBezTo>
                    <a:pt x="1979233" y="591355"/>
                    <a:pt x="1964529" y="595111"/>
                    <a:pt x="1976120" y="609600"/>
                  </a:cubicBezTo>
                  <a:cubicBezTo>
                    <a:pt x="1979934" y="614368"/>
                    <a:pt x="1986280" y="616373"/>
                    <a:pt x="1991360" y="619760"/>
                  </a:cubicBezTo>
                  <a:cubicBezTo>
                    <a:pt x="2020477" y="663436"/>
                    <a:pt x="1981707" y="612037"/>
                    <a:pt x="2016760" y="640080"/>
                  </a:cubicBezTo>
                  <a:cubicBezTo>
                    <a:pt x="2021528" y="643894"/>
                    <a:pt x="2023533" y="650240"/>
                    <a:pt x="2026920" y="655320"/>
                  </a:cubicBezTo>
                  <a:cubicBezTo>
                    <a:pt x="2028613" y="650240"/>
                    <a:pt x="2030796" y="645298"/>
                    <a:pt x="2032000" y="640080"/>
                  </a:cubicBezTo>
                  <a:cubicBezTo>
                    <a:pt x="2034440" y="629509"/>
                    <a:pt x="2035734" y="587309"/>
                    <a:pt x="2052320" y="574040"/>
                  </a:cubicBezTo>
                  <a:cubicBezTo>
                    <a:pt x="2056501" y="570695"/>
                    <a:pt x="2062480" y="570653"/>
                    <a:pt x="2067560" y="568960"/>
                  </a:cubicBezTo>
                  <a:cubicBezTo>
                    <a:pt x="2076027" y="570653"/>
                    <a:pt x="2086144" y="568739"/>
                    <a:pt x="2092960" y="574040"/>
                  </a:cubicBezTo>
                  <a:cubicBezTo>
                    <a:pt x="2154097" y="621591"/>
                    <a:pt x="2085099" y="595126"/>
                    <a:pt x="2128520" y="609600"/>
                  </a:cubicBezTo>
                  <a:cubicBezTo>
                    <a:pt x="2135293" y="607907"/>
                    <a:pt x="2145718" y="610765"/>
                    <a:pt x="2148840" y="604520"/>
                  </a:cubicBezTo>
                  <a:cubicBezTo>
                    <a:pt x="2153073" y="596053"/>
                    <a:pt x="2125980" y="580813"/>
                    <a:pt x="2123440" y="579120"/>
                  </a:cubicBezTo>
                  <a:cubicBezTo>
                    <a:pt x="2121747" y="574040"/>
                    <a:pt x="2119831" y="569029"/>
                    <a:pt x="2118360" y="563880"/>
                  </a:cubicBezTo>
                  <a:cubicBezTo>
                    <a:pt x="2109371" y="532417"/>
                    <a:pt x="2109305" y="529313"/>
                    <a:pt x="2128520" y="487680"/>
                  </a:cubicBezTo>
                  <a:cubicBezTo>
                    <a:pt x="2131079" y="482137"/>
                    <a:pt x="2138680" y="480907"/>
                    <a:pt x="2143760" y="477520"/>
                  </a:cubicBezTo>
                  <a:cubicBezTo>
                    <a:pt x="2152227" y="480907"/>
                    <a:pt x="2160622" y="484478"/>
                    <a:pt x="2169160" y="487680"/>
                  </a:cubicBezTo>
                  <a:cubicBezTo>
                    <a:pt x="2174174" y="489560"/>
                    <a:pt x="2180219" y="489415"/>
                    <a:pt x="2184400" y="492760"/>
                  </a:cubicBezTo>
                  <a:cubicBezTo>
                    <a:pt x="2189168" y="496574"/>
                    <a:pt x="2191173" y="502920"/>
                    <a:pt x="2194560" y="508000"/>
                  </a:cubicBezTo>
                  <a:cubicBezTo>
                    <a:pt x="2196253" y="502920"/>
                    <a:pt x="2200231" y="498082"/>
                    <a:pt x="2199640" y="492760"/>
                  </a:cubicBezTo>
                  <a:cubicBezTo>
                    <a:pt x="2198457" y="482116"/>
                    <a:pt x="2189480" y="462280"/>
                    <a:pt x="2189480" y="462280"/>
                  </a:cubicBezTo>
                  <a:cubicBezTo>
                    <a:pt x="2191173" y="450427"/>
                    <a:pt x="2184817" y="433680"/>
                    <a:pt x="2194560" y="426720"/>
                  </a:cubicBezTo>
                  <a:cubicBezTo>
                    <a:pt x="2203275" y="420495"/>
                    <a:pt x="2214880" y="433493"/>
                    <a:pt x="2225040" y="436880"/>
                  </a:cubicBezTo>
                  <a:lnTo>
                    <a:pt x="2240280" y="441960"/>
                  </a:lnTo>
                  <a:cubicBezTo>
                    <a:pt x="2252133" y="440267"/>
                    <a:pt x="2265130" y="442235"/>
                    <a:pt x="2275840" y="436880"/>
                  </a:cubicBezTo>
                  <a:cubicBezTo>
                    <a:pt x="2280629" y="434485"/>
                    <a:pt x="2277134" y="425426"/>
                    <a:pt x="2280920" y="421640"/>
                  </a:cubicBezTo>
                  <a:cubicBezTo>
                    <a:pt x="2286275" y="416285"/>
                    <a:pt x="2293893" y="413317"/>
                    <a:pt x="2301240" y="411480"/>
                  </a:cubicBezTo>
                  <a:cubicBezTo>
                    <a:pt x="2314484" y="408169"/>
                    <a:pt x="2328333" y="408093"/>
                    <a:pt x="2341880" y="406400"/>
                  </a:cubicBezTo>
                  <a:cubicBezTo>
                    <a:pt x="2345267" y="396240"/>
                    <a:pt x="2349443" y="386310"/>
                    <a:pt x="2352040" y="375920"/>
                  </a:cubicBezTo>
                  <a:cubicBezTo>
                    <a:pt x="2353733" y="369147"/>
                    <a:pt x="2352650" y="360964"/>
                    <a:pt x="2357120" y="355600"/>
                  </a:cubicBezTo>
                  <a:cubicBezTo>
                    <a:pt x="2361968" y="349782"/>
                    <a:pt x="2370667" y="348827"/>
                    <a:pt x="2377440" y="345440"/>
                  </a:cubicBezTo>
                  <a:lnTo>
                    <a:pt x="2438400" y="350520"/>
                  </a:lnTo>
                  <a:cubicBezTo>
                    <a:pt x="2451984" y="351878"/>
                    <a:pt x="2465388" y="355600"/>
                    <a:pt x="2479040" y="355600"/>
                  </a:cubicBezTo>
                  <a:cubicBezTo>
                    <a:pt x="2489340" y="355600"/>
                    <a:pt x="2499360" y="352213"/>
                    <a:pt x="2509520" y="350520"/>
                  </a:cubicBezTo>
                  <a:cubicBezTo>
                    <a:pt x="2518854" y="322517"/>
                    <a:pt x="2508622" y="345641"/>
                    <a:pt x="2534920" y="314960"/>
                  </a:cubicBezTo>
                  <a:cubicBezTo>
                    <a:pt x="2538893" y="310324"/>
                    <a:pt x="2542350" y="305181"/>
                    <a:pt x="2545080" y="299720"/>
                  </a:cubicBezTo>
                  <a:cubicBezTo>
                    <a:pt x="2553343" y="283193"/>
                    <a:pt x="2545761" y="283799"/>
                    <a:pt x="2560320" y="269240"/>
                  </a:cubicBezTo>
                  <a:cubicBezTo>
                    <a:pt x="2572014" y="257546"/>
                    <a:pt x="2580335" y="257886"/>
                    <a:pt x="2595880" y="254000"/>
                  </a:cubicBezTo>
                  <a:cubicBezTo>
                    <a:pt x="2600960" y="250613"/>
                    <a:pt x="2605659" y="246570"/>
                    <a:pt x="2611120" y="243840"/>
                  </a:cubicBezTo>
                  <a:cubicBezTo>
                    <a:pt x="2615909" y="241445"/>
                    <a:pt x="2621034" y="239311"/>
                    <a:pt x="2626360" y="238760"/>
                  </a:cubicBezTo>
                  <a:cubicBezTo>
                    <a:pt x="2670282" y="234216"/>
                    <a:pt x="2714413" y="231987"/>
                    <a:pt x="2758440" y="228600"/>
                  </a:cubicBezTo>
                  <a:cubicBezTo>
                    <a:pt x="2770531" y="192328"/>
                    <a:pt x="2759689" y="204061"/>
                    <a:pt x="2783840" y="187960"/>
                  </a:cubicBezTo>
                  <a:lnTo>
                    <a:pt x="2814320" y="198120"/>
                  </a:lnTo>
                  <a:lnTo>
                    <a:pt x="2829560" y="203200"/>
                  </a:lnTo>
                  <a:cubicBezTo>
                    <a:pt x="2834640" y="208280"/>
                    <a:pt x="2838822" y="214455"/>
                    <a:pt x="2844800" y="218440"/>
                  </a:cubicBezTo>
                  <a:cubicBezTo>
                    <a:pt x="2849255" y="221410"/>
                    <a:pt x="2855251" y="221125"/>
                    <a:pt x="2860040" y="223520"/>
                  </a:cubicBezTo>
                  <a:cubicBezTo>
                    <a:pt x="2865501" y="226250"/>
                    <a:pt x="2870200" y="230293"/>
                    <a:pt x="2875280" y="233680"/>
                  </a:cubicBezTo>
                  <a:cubicBezTo>
                    <a:pt x="2885440" y="231987"/>
                    <a:pt x="2899166" y="236513"/>
                    <a:pt x="2905760" y="228600"/>
                  </a:cubicBezTo>
                  <a:cubicBezTo>
                    <a:pt x="2911288" y="221967"/>
                    <a:pt x="2904187" y="211090"/>
                    <a:pt x="2900680" y="203200"/>
                  </a:cubicBezTo>
                  <a:cubicBezTo>
                    <a:pt x="2891657" y="182898"/>
                    <a:pt x="2866246" y="169329"/>
                    <a:pt x="2854960" y="152400"/>
                  </a:cubicBezTo>
                  <a:lnTo>
                    <a:pt x="2844800" y="137160"/>
                  </a:lnTo>
                  <a:cubicBezTo>
                    <a:pt x="2846493" y="132080"/>
                    <a:pt x="2845766" y="125348"/>
                    <a:pt x="2849880" y="121920"/>
                  </a:cubicBezTo>
                  <a:cubicBezTo>
                    <a:pt x="2860433" y="113126"/>
                    <a:pt x="2887987" y="109219"/>
                    <a:pt x="2900680" y="106680"/>
                  </a:cubicBezTo>
                  <a:cubicBezTo>
                    <a:pt x="2904067" y="101600"/>
                    <a:pt x="2905760" y="94827"/>
                    <a:pt x="2910840" y="91440"/>
                  </a:cubicBezTo>
                  <a:cubicBezTo>
                    <a:pt x="2915906" y="88063"/>
                    <a:pt x="2961520" y="81310"/>
                    <a:pt x="2961640" y="81280"/>
                  </a:cubicBezTo>
                  <a:cubicBezTo>
                    <a:pt x="2972030" y="78683"/>
                    <a:pt x="2992120" y="71120"/>
                    <a:pt x="2992120" y="71120"/>
                  </a:cubicBezTo>
                  <a:cubicBezTo>
                    <a:pt x="3006129" y="57111"/>
                    <a:pt x="3008090" y="57143"/>
                    <a:pt x="3017520" y="40640"/>
                  </a:cubicBezTo>
                  <a:cubicBezTo>
                    <a:pt x="3021277" y="34065"/>
                    <a:pt x="3024697" y="27281"/>
                    <a:pt x="3027680" y="20320"/>
                  </a:cubicBezTo>
                  <a:cubicBezTo>
                    <a:pt x="3029789" y="15398"/>
                    <a:pt x="3028974" y="8866"/>
                    <a:pt x="3032760" y="5080"/>
                  </a:cubicBezTo>
                  <a:cubicBezTo>
                    <a:pt x="3036546" y="1294"/>
                    <a:pt x="3042920" y="1693"/>
                    <a:pt x="3048000" y="0"/>
                  </a:cubicBezTo>
                  <a:cubicBezTo>
                    <a:pt x="3053080" y="3387"/>
                    <a:pt x="3059220" y="5565"/>
                    <a:pt x="3063240" y="10160"/>
                  </a:cubicBezTo>
                  <a:cubicBezTo>
                    <a:pt x="3071281" y="19350"/>
                    <a:pt x="3076787" y="30480"/>
                    <a:pt x="3083560" y="40640"/>
                  </a:cubicBezTo>
                  <a:cubicBezTo>
                    <a:pt x="3098416" y="62925"/>
                    <a:pt x="3090057" y="50996"/>
                    <a:pt x="3108960" y="76200"/>
                  </a:cubicBezTo>
                  <a:cubicBezTo>
                    <a:pt x="3107267" y="82973"/>
                    <a:pt x="3103300" y="89562"/>
                    <a:pt x="3103880" y="96520"/>
                  </a:cubicBezTo>
                  <a:cubicBezTo>
                    <a:pt x="3105040" y="110435"/>
                    <a:pt x="3107795" y="124671"/>
                    <a:pt x="3114040" y="137160"/>
                  </a:cubicBezTo>
                  <a:cubicBezTo>
                    <a:pt x="3116770" y="142621"/>
                    <a:pt x="3123258" y="146316"/>
                    <a:pt x="3129280" y="147320"/>
                  </a:cubicBezTo>
                  <a:cubicBezTo>
                    <a:pt x="3154390" y="151505"/>
                    <a:pt x="3180080" y="150707"/>
                    <a:pt x="3205480" y="152400"/>
                  </a:cubicBezTo>
                  <a:cubicBezTo>
                    <a:pt x="3210560" y="154093"/>
                    <a:pt x="3215931" y="155085"/>
                    <a:pt x="3220720" y="157480"/>
                  </a:cubicBezTo>
                  <a:cubicBezTo>
                    <a:pt x="3260111" y="177175"/>
                    <a:pt x="3212894" y="159951"/>
                    <a:pt x="3251200" y="172720"/>
                  </a:cubicBezTo>
                  <a:cubicBezTo>
                    <a:pt x="3257973" y="179493"/>
                    <a:pt x="3265952" y="185245"/>
                    <a:pt x="3271520" y="193040"/>
                  </a:cubicBezTo>
                  <a:cubicBezTo>
                    <a:pt x="3293827" y="224269"/>
                    <a:pt x="3254704" y="193683"/>
                    <a:pt x="3291840" y="218440"/>
                  </a:cubicBezTo>
                  <a:cubicBezTo>
                    <a:pt x="3293533" y="220980"/>
                    <a:pt x="3308773" y="248073"/>
                    <a:pt x="3317240" y="243840"/>
                  </a:cubicBezTo>
                  <a:cubicBezTo>
                    <a:pt x="3323485" y="240718"/>
                    <a:pt x="3320627" y="230293"/>
                    <a:pt x="3322320" y="223520"/>
                  </a:cubicBezTo>
                  <a:cubicBezTo>
                    <a:pt x="3320627" y="218440"/>
                    <a:pt x="3320210" y="212735"/>
                    <a:pt x="3317240" y="208280"/>
                  </a:cubicBezTo>
                  <a:cubicBezTo>
                    <a:pt x="3309726" y="197009"/>
                    <a:pt x="3280170" y="175603"/>
                    <a:pt x="3271520" y="172720"/>
                  </a:cubicBezTo>
                  <a:cubicBezTo>
                    <a:pt x="3266440" y="171027"/>
                    <a:pt x="3250931" y="167385"/>
                    <a:pt x="3256280" y="167640"/>
                  </a:cubicBezTo>
                  <a:cubicBezTo>
                    <a:pt x="3296246" y="169543"/>
                    <a:pt x="3361266" y="173397"/>
                    <a:pt x="3408680" y="182880"/>
                  </a:cubicBezTo>
                  <a:cubicBezTo>
                    <a:pt x="3415526" y="184249"/>
                    <a:pt x="3422227" y="186267"/>
                    <a:pt x="3429000" y="187960"/>
                  </a:cubicBezTo>
                  <a:cubicBezTo>
                    <a:pt x="3506323" y="185383"/>
                    <a:pt x="3562957" y="224847"/>
                    <a:pt x="3591560" y="167640"/>
                  </a:cubicBezTo>
                  <a:cubicBezTo>
                    <a:pt x="3593955" y="162851"/>
                    <a:pt x="3594947" y="157480"/>
                    <a:pt x="3596640" y="152400"/>
                  </a:cubicBezTo>
                  <a:cubicBezTo>
                    <a:pt x="3598333" y="132080"/>
                    <a:pt x="3601720" y="111830"/>
                    <a:pt x="3601720" y="91440"/>
                  </a:cubicBezTo>
                  <a:cubicBezTo>
                    <a:pt x="3601720" y="84458"/>
                    <a:pt x="3600698" y="76801"/>
                    <a:pt x="3596640" y="71120"/>
                  </a:cubicBezTo>
                  <a:cubicBezTo>
                    <a:pt x="3591719" y="64230"/>
                    <a:pt x="3583093" y="60960"/>
                    <a:pt x="3576320" y="55880"/>
                  </a:cubicBezTo>
                  <a:cubicBezTo>
                    <a:pt x="3579707" y="50800"/>
                    <a:pt x="3581400" y="44027"/>
                    <a:pt x="3586480" y="40640"/>
                  </a:cubicBezTo>
                  <a:cubicBezTo>
                    <a:pt x="3605614" y="27884"/>
                    <a:pt x="3609144" y="35168"/>
                    <a:pt x="3616960" y="50800"/>
                  </a:cubicBezTo>
                  <a:cubicBezTo>
                    <a:pt x="3619355" y="55589"/>
                    <a:pt x="3618695" y="61859"/>
                    <a:pt x="3622040" y="66040"/>
                  </a:cubicBezTo>
                  <a:cubicBezTo>
                    <a:pt x="3625854" y="70808"/>
                    <a:pt x="3632200" y="72813"/>
                    <a:pt x="3637280" y="76200"/>
                  </a:cubicBezTo>
                  <a:cubicBezTo>
                    <a:pt x="3664373" y="116840"/>
                    <a:pt x="3628813" y="67733"/>
                    <a:pt x="3662680" y="101600"/>
                  </a:cubicBezTo>
                  <a:cubicBezTo>
                    <a:pt x="3668667" y="107587"/>
                    <a:pt x="3670875" y="117224"/>
                    <a:pt x="3677920" y="121920"/>
                  </a:cubicBezTo>
                  <a:cubicBezTo>
                    <a:pt x="3686831" y="127861"/>
                    <a:pt x="3708400" y="132080"/>
                    <a:pt x="3708400" y="132080"/>
                  </a:cubicBezTo>
                  <a:cubicBezTo>
                    <a:pt x="3713480" y="130387"/>
                    <a:pt x="3722169" y="132149"/>
                    <a:pt x="3723640" y="127000"/>
                  </a:cubicBezTo>
                  <a:cubicBezTo>
                    <a:pt x="3726470" y="117096"/>
                    <a:pt x="3720794" y="106575"/>
                    <a:pt x="3718560" y="96520"/>
                  </a:cubicBezTo>
                  <a:cubicBezTo>
                    <a:pt x="3717398" y="91293"/>
                    <a:pt x="3714951" y="86429"/>
                    <a:pt x="3713480" y="81280"/>
                  </a:cubicBezTo>
                  <a:cubicBezTo>
                    <a:pt x="3711562" y="74567"/>
                    <a:pt x="3710093" y="67733"/>
                    <a:pt x="3708400" y="60960"/>
                  </a:cubicBezTo>
                  <a:cubicBezTo>
                    <a:pt x="3711787" y="45720"/>
                    <a:pt x="3707521" y="26279"/>
                    <a:pt x="3718560" y="15240"/>
                  </a:cubicBezTo>
                  <a:cubicBezTo>
                    <a:pt x="3721051" y="12749"/>
                    <a:pt x="3762687" y="23732"/>
                    <a:pt x="3769360" y="25400"/>
                  </a:cubicBezTo>
                  <a:cubicBezTo>
                    <a:pt x="3771053" y="30480"/>
                    <a:pt x="3771565" y="36122"/>
                    <a:pt x="3774440" y="40640"/>
                  </a:cubicBezTo>
                  <a:cubicBezTo>
                    <a:pt x="3786293" y="59267"/>
                    <a:pt x="3803227" y="85513"/>
                    <a:pt x="3825240" y="96520"/>
                  </a:cubicBezTo>
                  <a:cubicBezTo>
                    <a:pt x="3834819" y="101309"/>
                    <a:pt x="3855720" y="106680"/>
                    <a:pt x="3855720" y="106680"/>
                  </a:cubicBezTo>
                  <a:cubicBezTo>
                    <a:pt x="3864187" y="104987"/>
                    <a:pt x="3873035" y="104632"/>
                    <a:pt x="3881120" y="101600"/>
                  </a:cubicBezTo>
                  <a:cubicBezTo>
                    <a:pt x="3886837" y="99456"/>
                    <a:pt x="3890643" y="93584"/>
                    <a:pt x="3896360" y="91440"/>
                  </a:cubicBezTo>
                  <a:cubicBezTo>
                    <a:pt x="3904445" y="88408"/>
                    <a:pt x="3913383" y="88454"/>
                    <a:pt x="3921760" y="86360"/>
                  </a:cubicBezTo>
                  <a:cubicBezTo>
                    <a:pt x="3926955" y="85061"/>
                    <a:pt x="3931920" y="82973"/>
                    <a:pt x="3937000" y="81280"/>
                  </a:cubicBezTo>
                  <a:cubicBezTo>
                    <a:pt x="3967121" y="126462"/>
                    <a:pt x="3917715" y="47295"/>
                    <a:pt x="3952240" y="142240"/>
                  </a:cubicBezTo>
                  <a:cubicBezTo>
                    <a:pt x="3954326" y="147978"/>
                    <a:pt x="3962400" y="149013"/>
                    <a:pt x="3967480" y="152400"/>
                  </a:cubicBezTo>
                  <a:cubicBezTo>
                    <a:pt x="3972560" y="149013"/>
                    <a:pt x="3979691" y="147541"/>
                    <a:pt x="3982720" y="142240"/>
                  </a:cubicBezTo>
                  <a:cubicBezTo>
                    <a:pt x="3987004" y="134743"/>
                    <a:pt x="3979371" y="118713"/>
                    <a:pt x="3987800" y="116840"/>
                  </a:cubicBezTo>
                  <a:cubicBezTo>
                    <a:pt x="4030810" y="107282"/>
                    <a:pt x="4075853" y="113453"/>
                    <a:pt x="4119880" y="111760"/>
                  </a:cubicBezTo>
                  <a:cubicBezTo>
                    <a:pt x="4116493" y="98213"/>
                    <a:pt x="4116904" y="83094"/>
                    <a:pt x="4109720" y="71120"/>
                  </a:cubicBezTo>
                  <a:cubicBezTo>
                    <a:pt x="4105824" y="64626"/>
                    <a:pt x="4095562" y="65362"/>
                    <a:pt x="4089400" y="60960"/>
                  </a:cubicBezTo>
                  <a:cubicBezTo>
                    <a:pt x="4083554" y="56784"/>
                    <a:pt x="4079240" y="50800"/>
                    <a:pt x="4074160" y="45720"/>
                  </a:cubicBezTo>
                  <a:cubicBezTo>
                    <a:pt x="4075853" y="40640"/>
                    <a:pt x="4073989" y="31530"/>
                    <a:pt x="4079240" y="30480"/>
                  </a:cubicBezTo>
                  <a:cubicBezTo>
                    <a:pt x="4086666" y="28995"/>
                    <a:pt x="4092940" y="36962"/>
                    <a:pt x="4099560" y="40640"/>
                  </a:cubicBezTo>
                  <a:cubicBezTo>
                    <a:pt x="4108191" y="45435"/>
                    <a:pt x="4115885" y="51991"/>
                    <a:pt x="4124960" y="55880"/>
                  </a:cubicBezTo>
                  <a:cubicBezTo>
                    <a:pt x="4139725" y="62208"/>
                    <a:pt x="4155440" y="66040"/>
                    <a:pt x="4170680" y="71120"/>
                  </a:cubicBezTo>
                  <a:lnTo>
                    <a:pt x="4185920" y="76200"/>
                  </a:lnTo>
                  <a:cubicBezTo>
                    <a:pt x="4245187" y="72813"/>
                    <a:pt x="4306039" y="80071"/>
                    <a:pt x="4363720" y="66040"/>
                  </a:cubicBezTo>
                  <a:cubicBezTo>
                    <a:pt x="4375698" y="63126"/>
                    <a:pt x="4365163" y="39197"/>
                    <a:pt x="4373880" y="30480"/>
                  </a:cubicBezTo>
                  <a:cubicBezTo>
                    <a:pt x="4378197" y="26163"/>
                    <a:pt x="4384430" y="36731"/>
                    <a:pt x="4389120" y="40640"/>
                  </a:cubicBezTo>
                  <a:cubicBezTo>
                    <a:pt x="4394639" y="45239"/>
                    <a:pt x="4398382" y="51895"/>
                    <a:pt x="4404360" y="55880"/>
                  </a:cubicBezTo>
                  <a:cubicBezTo>
                    <a:pt x="4408815" y="58850"/>
                    <a:pt x="4414811" y="58565"/>
                    <a:pt x="4419600" y="60960"/>
                  </a:cubicBezTo>
                  <a:cubicBezTo>
                    <a:pt x="4425061" y="63690"/>
                    <a:pt x="4429379" y="68390"/>
                    <a:pt x="4434840" y="71120"/>
                  </a:cubicBezTo>
                  <a:cubicBezTo>
                    <a:pt x="4439629" y="73515"/>
                    <a:pt x="4444914" y="74791"/>
                    <a:pt x="4450080" y="76200"/>
                  </a:cubicBezTo>
                  <a:cubicBezTo>
                    <a:pt x="4513103" y="93388"/>
                    <a:pt x="4470882" y="79747"/>
                    <a:pt x="4505960" y="91440"/>
                  </a:cubicBezTo>
                  <a:cubicBezTo>
                    <a:pt x="4509347" y="84667"/>
                    <a:pt x="4511192" y="76870"/>
                    <a:pt x="4516120" y="71120"/>
                  </a:cubicBezTo>
                  <a:cubicBezTo>
                    <a:pt x="4521630" y="64692"/>
                    <a:pt x="4529260" y="60367"/>
                    <a:pt x="4536440" y="55880"/>
                  </a:cubicBezTo>
                  <a:cubicBezTo>
                    <a:pt x="4550788" y="46912"/>
                    <a:pt x="4557185" y="45578"/>
                    <a:pt x="4572000" y="40640"/>
                  </a:cubicBezTo>
                  <a:cubicBezTo>
                    <a:pt x="4573693" y="35560"/>
                    <a:pt x="4572291" y="27795"/>
                    <a:pt x="4577080" y="25400"/>
                  </a:cubicBezTo>
                  <a:cubicBezTo>
                    <a:pt x="4592562" y="17659"/>
                    <a:pt x="4595465" y="39914"/>
                    <a:pt x="4597400" y="45720"/>
                  </a:cubicBezTo>
                  <a:cubicBezTo>
                    <a:pt x="4599093" y="37253"/>
                    <a:pt x="4600386" y="28697"/>
                    <a:pt x="4602480" y="20320"/>
                  </a:cubicBezTo>
                  <a:cubicBezTo>
                    <a:pt x="4603779" y="15125"/>
                    <a:pt x="4602309" y="6130"/>
                    <a:pt x="4607560" y="5080"/>
                  </a:cubicBezTo>
                  <a:cubicBezTo>
                    <a:pt x="4614986" y="3595"/>
                    <a:pt x="4621718" y="10838"/>
                    <a:pt x="4627880" y="15240"/>
                  </a:cubicBezTo>
                  <a:cubicBezTo>
                    <a:pt x="4657008" y="36046"/>
                    <a:pt x="4631001" y="23441"/>
                    <a:pt x="4653280" y="45720"/>
                  </a:cubicBezTo>
                  <a:cubicBezTo>
                    <a:pt x="4657597" y="50037"/>
                    <a:pt x="4663440" y="52493"/>
                    <a:pt x="4668520" y="55880"/>
                  </a:cubicBezTo>
                  <a:cubicBezTo>
                    <a:pt x="4671907" y="60960"/>
                    <a:pt x="4673912" y="67306"/>
                    <a:pt x="4678680" y="71120"/>
                  </a:cubicBezTo>
                  <a:cubicBezTo>
                    <a:pt x="4682861" y="74465"/>
                    <a:pt x="4688948" y="78189"/>
                    <a:pt x="4693920" y="76200"/>
                  </a:cubicBezTo>
                  <a:cubicBezTo>
                    <a:pt x="4701495" y="73170"/>
                    <a:pt x="4707021" y="52136"/>
                    <a:pt x="4709160" y="45720"/>
                  </a:cubicBezTo>
                  <a:cubicBezTo>
                    <a:pt x="4722707" y="47413"/>
                    <a:pt x="4737124" y="45730"/>
                    <a:pt x="4749800" y="50800"/>
                  </a:cubicBezTo>
                  <a:cubicBezTo>
                    <a:pt x="4755469" y="53067"/>
                    <a:pt x="4755643" y="61723"/>
                    <a:pt x="4759960" y="66040"/>
                  </a:cubicBezTo>
                  <a:cubicBezTo>
                    <a:pt x="4764277" y="70357"/>
                    <a:pt x="4770120" y="72813"/>
                    <a:pt x="4775200" y="76200"/>
                  </a:cubicBezTo>
                  <a:cubicBezTo>
                    <a:pt x="4807151" y="65550"/>
                    <a:pt x="4775646" y="80567"/>
                    <a:pt x="4800600" y="40640"/>
                  </a:cubicBezTo>
                  <a:cubicBezTo>
                    <a:pt x="4803836" y="35463"/>
                    <a:pt x="4810760" y="33867"/>
                    <a:pt x="4815840" y="30480"/>
                  </a:cubicBezTo>
                  <a:cubicBezTo>
                    <a:pt x="4842933" y="32173"/>
                    <a:pt x="4870868" y="28651"/>
                    <a:pt x="4897120" y="35560"/>
                  </a:cubicBezTo>
                  <a:cubicBezTo>
                    <a:pt x="4905308" y="37715"/>
                    <a:pt x="4906373" y="49893"/>
                    <a:pt x="4912360" y="55880"/>
                  </a:cubicBezTo>
                  <a:cubicBezTo>
                    <a:pt x="4916677" y="60197"/>
                    <a:pt x="4922520" y="62653"/>
                    <a:pt x="4927600" y="66040"/>
                  </a:cubicBezTo>
                  <a:cubicBezTo>
                    <a:pt x="4932680" y="64347"/>
                    <a:pt x="4938659" y="64305"/>
                    <a:pt x="4942840" y="60960"/>
                  </a:cubicBezTo>
                  <a:cubicBezTo>
                    <a:pt x="4975666" y="34699"/>
                    <a:pt x="4929934" y="53409"/>
                    <a:pt x="4968240" y="40640"/>
                  </a:cubicBezTo>
                  <a:cubicBezTo>
                    <a:pt x="4968685" y="40714"/>
                    <a:pt x="5020937" y="49086"/>
                    <a:pt x="5024120" y="50800"/>
                  </a:cubicBezTo>
                  <a:cubicBezTo>
                    <a:pt x="5039029" y="58828"/>
                    <a:pt x="5047840" y="80603"/>
                    <a:pt x="5064760" y="81280"/>
                  </a:cubicBezTo>
                  <a:lnTo>
                    <a:pt x="5191760" y="86360"/>
                  </a:lnTo>
                  <a:cubicBezTo>
                    <a:pt x="5227450" y="98257"/>
                    <a:pt x="5220564" y="86437"/>
                    <a:pt x="5227320" y="116840"/>
                  </a:cubicBezTo>
                  <a:cubicBezTo>
                    <a:pt x="5229193" y="125269"/>
                    <a:pt x="5227764" y="134956"/>
                    <a:pt x="5232400" y="142240"/>
                  </a:cubicBezTo>
                  <a:cubicBezTo>
                    <a:pt x="5246963" y="165125"/>
                    <a:pt x="5256592" y="172418"/>
                    <a:pt x="5278120" y="177800"/>
                  </a:cubicBezTo>
                  <a:cubicBezTo>
                    <a:pt x="5286497" y="179894"/>
                    <a:pt x="5295053" y="181187"/>
                    <a:pt x="5303520" y="182880"/>
                  </a:cubicBezTo>
                  <a:cubicBezTo>
                    <a:pt x="5338455" y="206170"/>
                    <a:pt x="5322416" y="207061"/>
                    <a:pt x="5349240" y="198120"/>
                  </a:cubicBezTo>
                  <a:cubicBezTo>
                    <a:pt x="5345682" y="176773"/>
                    <a:pt x="5340197" y="140512"/>
                    <a:pt x="5334000" y="121920"/>
                  </a:cubicBezTo>
                  <a:cubicBezTo>
                    <a:pt x="5332069" y="116128"/>
                    <a:pt x="5327227" y="111760"/>
                    <a:pt x="5323840" y="106680"/>
                  </a:cubicBezTo>
                  <a:cubicBezTo>
                    <a:pt x="5325533" y="91440"/>
                    <a:pt x="5315205" y="67817"/>
                    <a:pt x="5328920" y="60960"/>
                  </a:cubicBezTo>
                  <a:cubicBezTo>
                    <a:pt x="5348841" y="51000"/>
                    <a:pt x="5373831" y="64077"/>
                    <a:pt x="5394960" y="71120"/>
                  </a:cubicBezTo>
                  <a:cubicBezTo>
                    <a:pt x="5419723" y="79374"/>
                    <a:pt x="5417389" y="91360"/>
                    <a:pt x="5430520" y="106680"/>
                  </a:cubicBezTo>
                  <a:cubicBezTo>
                    <a:pt x="5443093" y="121348"/>
                    <a:pt x="5457232" y="129624"/>
                    <a:pt x="5466080" y="147320"/>
                  </a:cubicBezTo>
                  <a:cubicBezTo>
                    <a:pt x="5472550" y="160260"/>
                    <a:pt x="5476454" y="174335"/>
                    <a:pt x="5481320" y="187960"/>
                  </a:cubicBezTo>
                  <a:cubicBezTo>
                    <a:pt x="5494134" y="223840"/>
                    <a:pt x="5480839" y="214893"/>
                    <a:pt x="5506720" y="223520"/>
                  </a:cubicBezTo>
                  <a:cubicBezTo>
                    <a:pt x="5506431" y="220922"/>
                    <a:pt x="5495398" y="163722"/>
                    <a:pt x="5506720" y="152400"/>
                  </a:cubicBezTo>
                  <a:cubicBezTo>
                    <a:pt x="5510506" y="148614"/>
                    <a:pt x="5517279" y="154879"/>
                    <a:pt x="5521960" y="157480"/>
                  </a:cubicBezTo>
                  <a:cubicBezTo>
                    <a:pt x="5532634" y="163410"/>
                    <a:pt x="5542280" y="171027"/>
                    <a:pt x="5552440" y="177800"/>
                  </a:cubicBezTo>
                  <a:lnTo>
                    <a:pt x="5567680" y="187960"/>
                  </a:lnTo>
                  <a:lnTo>
                    <a:pt x="5582920" y="198120"/>
                  </a:lnTo>
                  <a:cubicBezTo>
                    <a:pt x="5603788" y="229422"/>
                    <a:pt x="5583513" y="194818"/>
                    <a:pt x="5598160" y="238760"/>
                  </a:cubicBezTo>
                  <a:cubicBezTo>
                    <a:pt x="5600555" y="245944"/>
                    <a:pt x="5604933" y="252307"/>
                    <a:pt x="5608320" y="259080"/>
                  </a:cubicBezTo>
                  <a:cubicBezTo>
                    <a:pt x="5606627" y="267547"/>
                    <a:pt x="5607101" y="276757"/>
                    <a:pt x="5603240" y="284480"/>
                  </a:cubicBezTo>
                  <a:cubicBezTo>
                    <a:pt x="5600027" y="290906"/>
                    <a:pt x="5594426" y="302933"/>
                    <a:pt x="5588000" y="299720"/>
                  </a:cubicBezTo>
                  <a:cubicBezTo>
                    <a:pt x="5581755" y="296598"/>
                    <a:pt x="5591387" y="286173"/>
                    <a:pt x="5593080" y="279400"/>
                  </a:cubicBezTo>
                  <a:cubicBezTo>
                    <a:pt x="5588000" y="277707"/>
                    <a:pt x="5572485" y="274320"/>
                    <a:pt x="5577840" y="274320"/>
                  </a:cubicBezTo>
                  <a:cubicBezTo>
                    <a:pt x="5584289" y="274320"/>
                    <a:pt x="5615723" y="282521"/>
                    <a:pt x="5623560" y="284480"/>
                  </a:cubicBezTo>
                  <a:lnTo>
                    <a:pt x="5882640" y="279400"/>
                  </a:lnTo>
                  <a:cubicBezTo>
                    <a:pt x="5900928" y="278723"/>
                    <a:pt x="5898219" y="273304"/>
                    <a:pt x="5902960" y="259080"/>
                  </a:cubicBezTo>
                  <a:cubicBezTo>
                    <a:pt x="5904653" y="240453"/>
                    <a:pt x="5898616" y="219356"/>
                    <a:pt x="5908040" y="203200"/>
                  </a:cubicBezTo>
                  <a:cubicBezTo>
                    <a:pt x="5913230" y="194303"/>
                    <a:pt x="5933914" y="207333"/>
                    <a:pt x="5938520" y="198120"/>
                  </a:cubicBezTo>
                  <a:cubicBezTo>
                    <a:pt x="5945413" y="184334"/>
                    <a:pt x="5915867" y="167778"/>
                    <a:pt x="5908040" y="162560"/>
                  </a:cubicBezTo>
                  <a:cubicBezTo>
                    <a:pt x="5906347" y="155787"/>
                    <a:pt x="5901973" y="149152"/>
                    <a:pt x="5902960" y="142240"/>
                  </a:cubicBezTo>
                  <a:cubicBezTo>
                    <a:pt x="5903823" y="136196"/>
                    <a:pt x="5909571" y="131968"/>
                    <a:pt x="5913120" y="127000"/>
                  </a:cubicBezTo>
                  <a:cubicBezTo>
                    <a:pt x="5918041" y="120110"/>
                    <a:pt x="5923280" y="113453"/>
                    <a:pt x="5928360" y="106680"/>
                  </a:cubicBezTo>
                  <a:cubicBezTo>
                    <a:pt x="5931747" y="89747"/>
                    <a:pt x="5926309" y="43669"/>
                    <a:pt x="5938520" y="55880"/>
                  </a:cubicBezTo>
                  <a:cubicBezTo>
                    <a:pt x="5947377" y="64737"/>
                    <a:pt x="5958868" y="74236"/>
                    <a:pt x="5963920" y="86360"/>
                  </a:cubicBezTo>
                  <a:cubicBezTo>
                    <a:pt x="5970529" y="102220"/>
                    <a:pt x="5974263" y="132263"/>
                    <a:pt x="5989320" y="147320"/>
                  </a:cubicBezTo>
                  <a:cubicBezTo>
                    <a:pt x="5993637" y="151637"/>
                    <a:pt x="5999480" y="154093"/>
                    <a:pt x="6004560" y="157480"/>
                  </a:cubicBezTo>
                  <a:cubicBezTo>
                    <a:pt x="6006253" y="165947"/>
                    <a:pt x="6006608" y="174795"/>
                    <a:pt x="6009640" y="182880"/>
                  </a:cubicBezTo>
                  <a:cubicBezTo>
                    <a:pt x="6015453" y="198382"/>
                    <a:pt x="6027456" y="203862"/>
                    <a:pt x="6040120" y="213360"/>
                  </a:cubicBezTo>
                  <a:cubicBezTo>
                    <a:pt x="6045200" y="208280"/>
                    <a:pt x="6051796" y="204358"/>
                    <a:pt x="6055360" y="198120"/>
                  </a:cubicBezTo>
                  <a:cubicBezTo>
                    <a:pt x="6058824" y="192058"/>
                    <a:pt x="6058603" y="184536"/>
                    <a:pt x="6060440" y="177800"/>
                  </a:cubicBezTo>
                  <a:cubicBezTo>
                    <a:pt x="6063684" y="165907"/>
                    <a:pt x="6067356" y="154133"/>
                    <a:pt x="6070600" y="142240"/>
                  </a:cubicBezTo>
                  <a:cubicBezTo>
                    <a:pt x="6072437" y="135504"/>
                    <a:pt x="6071807" y="127729"/>
                    <a:pt x="6075680" y="121920"/>
                  </a:cubicBezTo>
                  <a:cubicBezTo>
                    <a:pt x="6079067" y="116840"/>
                    <a:pt x="6085840" y="115147"/>
                    <a:pt x="6090920" y="111760"/>
                  </a:cubicBezTo>
                  <a:cubicBezTo>
                    <a:pt x="6099387" y="113453"/>
                    <a:pt x="6108597" y="112979"/>
                    <a:pt x="6116320" y="116840"/>
                  </a:cubicBezTo>
                  <a:cubicBezTo>
                    <a:pt x="6129041" y="123201"/>
                    <a:pt x="6133384" y="137317"/>
                    <a:pt x="6141720" y="147320"/>
                  </a:cubicBezTo>
                  <a:cubicBezTo>
                    <a:pt x="6146319" y="152839"/>
                    <a:pt x="6151505" y="157885"/>
                    <a:pt x="6156960" y="162560"/>
                  </a:cubicBezTo>
                  <a:cubicBezTo>
                    <a:pt x="6163388" y="168070"/>
                    <a:pt x="6169929" y="173599"/>
                    <a:pt x="6177280" y="177800"/>
                  </a:cubicBezTo>
                  <a:cubicBezTo>
                    <a:pt x="6181929" y="180457"/>
                    <a:pt x="6187598" y="180771"/>
                    <a:pt x="6192520" y="182880"/>
                  </a:cubicBezTo>
                  <a:cubicBezTo>
                    <a:pt x="6199481" y="185863"/>
                    <a:pt x="6206067" y="189653"/>
                    <a:pt x="6212840" y="193040"/>
                  </a:cubicBezTo>
                  <a:lnTo>
                    <a:pt x="6223000" y="213360"/>
                  </a:lnTo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1" name="Elipse 20"/>
          <p:cNvSpPr/>
          <p:nvPr/>
        </p:nvSpPr>
        <p:spPr>
          <a:xfrm>
            <a:off x="4826101" y="2170994"/>
            <a:ext cx="437165" cy="433766"/>
          </a:xfrm>
          <a:prstGeom prst="ellipse">
            <a:avLst/>
          </a:prstGeom>
          <a:solidFill>
            <a:srgbClr val="FF0000">
              <a:alpha val="6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52"/>
          <p:cNvSpPr/>
          <p:nvPr/>
        </p:nvSpPr>
        <p:spPr>
          <a:xfrm>
            <a:off x="2303067" y="3314700"/>
            <a:ext cx="437165" cy="433766"/>
          </a:xfrm>
          <a:prstGeom prst="ellipse">
            <a:avLst/>
          </a:prstGeom>
          <a:solidFill>
            <a:srgbClr val="FF0000">
              <a:alpha val="6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/>
          <p:cNvSpPr/>
          <p:nvPr/>
        </p:nvSpPr>
        <p:spPr>
          <a:xfrm>
            <a:off x="5783105" y="4885745"/>
            <a:ext cx="437165" cy="433766"/>
          </a:xfrm>
          <a:prstGeom prst="ellipse">
            <a:avLst/>
          </a:prstGeom>
          <a:solidFill>
            <a:srgbClr val="FF0000">
              <a:alpha val="6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Rectángulo 54"/>
          <p:cNvSpPr/>
          <p:nvPr/>
        </p:nvSpPr>
        <p:spPr>
          <a:xfrm>
            <a:off x="6277977" y="4758084"/>
            <a:ext cx="2833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Espacios Territoriales de Capacitación y </a:t>
            </a:r>
            <a:r>
              <a:rPr lang="es-ES" sz="1400" b="1" dirty="0" smtClean="0"/>
              <a:t>Reincorporación. 1, Colinas 2, Charras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xmlns="" val="40435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179" y="6292810"/>
            <a:ext cx="874834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effectLst/>
                <a:latin typeface="arial" panose="020B0604020202020204" pitchFamily="34" charset="0"/>
              </a:rPr>
              <a:t>Red de centros poblados urbanos - CP: Puerto Cachicamo, </a:t>
            </a:r>
            <a:r>
              <a:rPr lang="es-ES" sz="13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Puerto Nuevo, </a:t>
            </a:r>
            <a:r>
              <a:rPr lang="es-ES" sz="1300" dirty="0" smtClean="0">
                <a:effectLst/>
                <a:latin typeface="arial" panose="020B0604020202020204" pitchFamily="34" charset="0"/>
              </a:rPr>
              <a:t>La Carpa, El Capricho, </a:t>
            </a:r>
            <a:r>
              <a:rPr lang="es-ES" sz="13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San Francisco, </a:t>
            </a:r>
            <a:r>
              <a:rPr lang="es-ES" sz="1300" dirty="0" smtClean="0">
                <a:effectLst/>
                <a:latin typeface="arial" panose="020B0604020202020204" pitchFamily="34" charset="0"/>
              </a:rPr>
              <a:t>El Boquerón, Charras, y </a:t>
            </a:r>
            <a:r>
              <a:rPr lang="es-ES" sz="130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Tomachipan</a:t>
            </a:r>
            <a:r>
              <a:rPr lang="es-ES" sz="13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Mas 18 CP rurales.</a:t>
            </a:r>
            <a:endParaRPr lang="es-ES" sz="1300" dirty="0"/>
          </a:p>
        </p:txBody>
      </p:sp>
      <p:sp>
        <p:nvSpPr>
          <p:cNvPr id="36" name="Elipse 35"/>
          <p:cNvSpPr/>
          <p:nvPr/>
        </p:nvSpPr>
        <p:spPr>
          <a:xfrm>
            <a:off x="154536" y="6380212"/>
            <a:ext cx="166333" cy="1949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/>
          <p:cNvSpPr>
            <a:spLocks noChangeAspect="1"/>
          </p:cNvSpPr>
          <p:nvPr/>
        </p:nvSpPr>
        <p:spPr>
          <a:xfrm>
            <a:off x="60386" y="5760027"/>
            <a:ext cx="358846" cy="360000"/>
          </a:xfrm>
          <a:prstGeom prst="ellips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Elipse 45"/>
          <p:cNvSpPr>
            <a:spLocks noChangeAspect="1"/>
          </p:cNvSpPr>
          <p:nvPr/>
        </p:nvSpPr>
        <p:spPr>
          <a:xfrm rot="20472700">
            <a:off x="57973" y="5501557"/>
            <a:ext cx="525792" cy="72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Elipse 46"/>
          <p:cNvSpPr/>
          <p:nvPr/>
        </p:nvSpPr>
        <p:spPr>
          <a:xfrm>
            <a:off x="60386" y="4714740"/>
            <a:ext cx="624254" cy="61546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718390" y="4895698"/>
            <a:ext cx="350191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effectLst/>
                <a:latin typeface="arial" panose="020B0604020202020204" pitchFamily="34" charset="0"/>
              </a:rPr>
              <a:t>Centros Urbanos Bogotá  - Villavicencio</a:t>
            </a:r>
            <a:endParaRPr lang="es-ES" sz="1300" dirty="0"/>
          </a:p>
        </p:txBody>
      </p:sp>
      <p:sp>
        <p:nvSpPr>
          <p:cNvPr id="49" name="Rectángulo 48"/>
          <p:cNvSpPr/>
          <p:nvPr/>
        </p:nvSpPr>
        <p:spPr>
          <a:xfrm>
            <a:off x="549602" y="5373625"/>
            <a:ext cx="874834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latin typeface="arial" panose="020B0604020202020204" pitchFamily="34" charset="0"/>
              </a:rPr>
              <a:t>Centros Urbanos Sur del Meta</a:t>
            </a:r>
            <a:endParaRPr lang="es-ES" sz="1300" dirty="0"/>
          </a:p>
        </p:txBody>
      </p:sp>
      <p:sp>
        <p:nvSpPr>
          <p:cNvPr id="50" name="Rectángulo 49"/>
          <p:cNvSpPr/>
          <p:nvPr/>
        </p:nvSpPr>
        <p:spPr>
          <a:xfrm>
            <a:off x="569418" y="5842893"/>
            <a:ext cx="312265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latin typeface="arial" panose="020B0604020202020204" pitchFamily="34" charset="0"/>
              </a:rPr>
              <a:t>Centros Urbanos Guaviare</a:t>
            </a:r>
            <a:endParaRPr lang="es-ES" sz="1300" dirty="0"/>
          </a:p>
        </p:txBody>
      </p:sp>
      <p:sp>
        <p:nvSpPr>
          <p:cNvPr id="51" name="Elipse 50"/>
          <p:cNvSpPr/>
          <p:nvPr/>
        </p:nvSpPr>
        <p:spPr>
          <a:xfrm>
            <a:off x="204057" y="5909575"/>
            <a:ext cx="74295" cy="8001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413969" y="444236"/>
            <a:ext cx="8568666" cy="5760000"/>
            <a:chOff x="413969" y="444236"/>
            <a:chExt cx="8568666" cy="5760000"/>
          </a:xfrm>
        </p:grpSpPr>
        <p:sp>
          <p:nvSpPr>
            <p:cNvPr id="3" name="Forma libre 2"/>
            <p:cNvSpPr/>
            <p:nvPr/>
          </p:nvSpPr>
          <p:spPr>
            <a:xfrm>
              <a:off x="782582" y="2129972"/>
              <a:ext cx="8011266" cy="2183700"/>
            </a:xfrm>
            <a:custGeom>
              <a:avLst/>
              <a:gdLst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85458 w 5665861"/>
                <a:gd name="connsiteY3" fmla="*/ 97422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452785 w 5665861"/>
                <a:gd name="connsiteY12" fmla="*/ 54693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85458 w 5665861"/>
                <a:gd name="connsiteY3" fmla="*/ 97422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1551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85458 w 5665861"/>
                <a:gd name="connsiteY3" fmla="*/ 97422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32118 w 5665861"/>
                <a:gd name="connsiteY3" fmla="*/ 96279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717704 w 5665861"/>
                <a:gd name="connsiteY46" fmla="*/ 88021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32118 w 5665861"/>
                <a:gd name="connsiteY3" fmla="*/ 96279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803020 w 5665861"/>
                <a:gd name="connsiteY19" fmla="*/ 4272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626264 w 5665861"/>
                <a:gd name="connsiteY46" fmla="*/ 83830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65861"/>
                <a:gd name="connsiteY0" fmla="*/ 1461331 h 1546789"/>
                <a:gd name="connsiteX1" fmla="*/ 0 w 5665861"/>
                <a:gd name="connsiteY1" fmla="*/ 1093862 h 1546789"/>
                <a:gd name="connsiteX2" fmla="*/ 68366 w 5665861"/>
                <a:gd name="connsiteY2" fmla="*/ 1068224 h 1546789"/>
                <a:gd name="connsiteX3" fmla="*/ 32118 w 5665861"/>
                <a:gd name="connsiteY3" fmla="*/ 962791 h 1546789"/>
                <a:gd name="connsiteX4" fmla="*/ 145278 w 5665861"/>
                <a:gd name="connsiteY4" fmla="*/ 897308 h 1546789"/>
                <a:gd name="connsiteX5" fmla="*/ 230736 w 5665861"/>
                <a:gd name="connsiteY5" fmla="*/ 905854 h 1546789"/>
                <a:gd name="connsiteX6" fmla="*/ 324740 w 5665861"/>
                <a:gd name="connsiteY6" fmla="*/ 965675 h 1546789"/>
                <a:gd name="connsiteX7" fmla="*/ 512747 w 5665861"/>
                <a:gd name="connsiteY7" fmla="*/ 965675 h 1546789"/>
                <a:gd name="connsiteX8" fmla="*/ 717846 w 5665861"/>
                <a:gd name="connsiteY8" fmla="*/ 948583 h 1546789"/>
                <a:gd name="connsiteX9" fmla="*/ 769121 w 5665861"/>
                <a:gd name="connsiteY9" fmla="*/ 888763 h 1546789"/>
                <a:gd name="connsiteX10" fmla="*/ 1059678 w 5665861"/>
                <a:gd name="connsiteY10" fmla="*/ 871671 h 1546789"/>
                <a:gd name="connsiteX11" fmla="*/ 1290415 w 5665861"/>
                <a:gd name="connsiteY11" fmla="*/ 752030 h 1546789"/>
                <a:gd name="connsiteX12" fmla="*/ 1315625 w 5665861"/>
                <a:gd name="connsiteY12" fmla="*/ 626941 h 1546789"/>
                <a:gd name="connsiteX13" fmla="*/ 1563880 w 5665861"/>
                <a:gd name="connsiteY13" fmla="*/ 504202 h 1546789"/>
                <a:gd name="connsiteX14" fmla="*/ 1768979 w 5665861"/>
                <a:gd name="connsiteY14" fmla="*/ 521293 h 1546789"/>
                <a:gd name="connsiteX15" fmla="*/ 1871529 w 5665861"/>
                <a:gd name="connsiteY15" fmla="*/ 521293 h 1546789"/>
                <a:gd name="connsiteX16" fmla="*/ 1991170 w 5665861"/>
                <a:gd name="connsiteY16" fmla="*/ 367469 h 1546789"/>
                <a:gd name="connsiteX17" fmla="*/ 2144994 w 5665861"/>
                <a:gd name="connsiteY17" fmla="*/ 299103 h 1546789"/>
                <a:gd name="connsiteX18" fmla="*/ 2529555 w 5665861"/>
                <a:gd name="connsiteY18" fmla="*/ 162370 h 1546789"/>
                <a:gd name="connsiteX19" fmla="*/ 2734440 w 5665861"/>
                <a:gd name="connsiteY19" fmla="*/ 12249 h 1546789"/>
                <a:gd name="connsiteX20" fmla="*/ 2914116 w 5665861"/>
                <a:gd name="connsiteY20" fmla="*/ 136733 h 1546789"/>
                <a:gd name="connsiteX21" fmla="*/ 3281585 w 5665861"/>
                <a:gd name="connsiteY21" fmla="*/ 119641 h 1546789"/>
                <a:gd name="connsiteX22" fmla="*/ 3478138 w 5665861"/>
                <a:gd name="connsiteY22" fmla="*/ 0 h 1546789"/>
                <a:gd name="connsiteX23" fmla="*/ 3743058 w 5665861"/>
                <a:gd name="connsiteY23" fmla="*/ 85458 h 1546789"/>
                <a:gd name="connsiteX24" fmla="*/ 4178893 w 5665861"/>
                <a:gd name="connsiteY24" fmla="*/ 17092 h 1546789"/>
                <a:gd name="connsiteX25" fmla="*/ 4469450 w 5665861"/>
                <a:gd name="connsiteY25" fmla="*/ 51275 h 1546789"/>
                <a:gd name="connsiteX26" fmla="*/ 4854011 w 5665861"/>
                <a:gd name="connsiteY26" fmla="*/ 119641 h 1546789"/>
                <a:gd name="connsiteX27" fmla="*/ 4948015 w 5665861"/>
                <a:gd name="connsiteY27" fmla="*/ 76912 h 1546789"/>
                <a:gd name="connsiteX28" fmla="*/ 5375304 w 5665861"/>
                <a:gd name="connsiteY28" fmla="*/ 247828 h 1546789"/>
                <a:gd name="connsiteX29" fmla="*/ 5443671 w 5665861"/>
                <a:gd name="connsiteY29" fmla="*/ 128187 h 1546789"/>
                <a:gd name="connsiteX30" fmla="*/ 5665861 w 5665861"/>
                <a:gd name="connsiteY30" fmla="*/ 205099 h 1546789"/>
                <a:gd name="connsiteX31" fmla="*/ 4896740 w 5665861"/>
                <a:gd name="connsiteY31" fmla="*/ 487110 h 1546789"/>
                <a:gd name="connsiteX32" fmla="*/ 5554766 w 5665861"/>
                <a:gd name="connsiteY32" fmla="*/ 1093862 h 1546789"/>
                <a:gd name="connsiteX33" fmla="*/ 5306938 w 5665861"/>
                <a:gd name="connsiteY33" fmla="*/ 1239140 h 1546789"/>
                <a:gd name="connsiteX34" fmla="*/ 4520725 w 5665861"/>
                <a:gd name="connsiteY34" fmla="*/ 1256232 h 1546789"/>
                <a:gd name="connsiteX35" fmla="*/ 4341263 w 5665861"/>
                <a:gd name="connsiteY35" fmla="*/ 1145136 h 1546789"/>
                <a:gd name="connsiteX36" fmla="*/ 4392538 w 5665861"/>
                <a:gd name="connsiteY36" fmla="*/ 1008404 h 1546789"/>
                <a:gd name="connsiteX37" fmla="*/ 4153256 w 5665861"/>
                <a:gd name="connsiteY37" fmla="*/ 1034041 h 1546789"/>
                <a:gd name="connsiteX38" fmla="*/ 3965248 w 5665861"/>
                <a:gd name="connsiteY38" fmla="*/ 1204957 h 1546789"/>
                <a:gd name="connsiteX39" fmla="*/ 3845607 w 5665861"/>
                <a:gd name="connsiteY39" fmla="*/ 1247686 h 1546789"/>
                <a:gd name="connsiteX40" fmla="*/ 3785787 w 5665861"/>
                <a:gd name="connsiteY40" fmla="*/ 1384419 h 1546789"/>
                <a:gd name="connsiteX41" fmla="*/ 3572142 w 5665861"/>
                <a:gd name="connsiteY41" fmla="*/ 1230594 h 1546789"/>
                <a:gd name="connsiteX42" fmla="*/ 3349951 w 5665861"/>
                <a:gd name="connsiteY42" fmla="*/ 1128045 h 1546789"/>
                <a:gd name="connsiteX43" fmla="*/ 3170489 w 5665861"/>
                <a:gd name="connsiteY43" fmla="*/ 1222049 h 1546789"/>
                <a:gd name="connsiteX44" fmla="*/ 2709017 w 5665861"/>
                <a:gd name="connsiteY44" fmla="*/ 1008404 h 1546789"/>
                <a:gd name="connsiteX45" fmla="*/ 2068082 w 5665861"/>
                <a:gd name="connsiteY45" fmla="*/ 888763 h 1546789"/>
                <a:gd name="connsiteX46" fmla="*/ 1626264 w 5665861"/>
                <a:gd name="connsiteY46" fmla="*/ 838307 h 1546789"/>
                <a:gd name="connsiteX47" fmla="*/ 1538243 w 5665861"/>
                <a:gd name="connsiteY47" fmla="*/ 1085316 h 1546789"/>
                <a:gd name="connsiteX48" fmla="*/ 1256232 w 5665861"/>
                <a:gd name="connsiteY48" fmla="*/ 1153682 h 1546789"/>
                <a:gd name="connsiteX49" fmla="*/ 1110953 w 5665861"/>
                <a:gd name="connsiteY49" fmla="*/ 1444239 h 1546789"/>
                <a:gd name="connsiteX50" fmla="*/ 974220 w 5665861"/>
                <a:gd name="connsiteY50" fmla="*/ 1546789 h 1546789"/>
                <a:gd name="connsiteX51" fmla="*/ 8546 w 5665861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48015 w 5674653"/>
                <a:gd name="connsiteY27" fmla="*/ 76912 h 1546789"/>
                <a:gd name="connsiteX28" fmla="*/ 5375304 w 5674653"/>
                <a:gd name="connsiteY28" fmla="*/ 247828 h 1546789"/>
                <a:gd name="connsiteX29" fmla="*/ 5443671 w 5674653"/>
                <a:gd name="connsiteY29" fmla="*/ 12818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48015 w 5674653"/>
                <a:gd name="connsiteY27" fmla="*/ 76912 h 1546789"/>
                <a:gd name="connsiteX28" fmla="*/ 5199458 w 5674653"/>
                <a:gd name="connsiteY28" fmla="*/ 133528 h 1546789"/>
                <a:gd name="connsiteX29" fmla="*/ 5443671 w 5674653"/>
                <a:gd name="connsiteY29" fmla="*/ 12818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48015 w 5674653"/>
                <a:gd name="connsiteY27" fmla="*/ 76912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854011 w 5674653"/>
                <a:gd name="connsiteY26" fmla="*/ 119641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1059678 w 5674653"/>
                <a:gd name="connsiteY10" fmla="*/ 871671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945378 w 5674653"/>
                <a:gd name="connsiteY10" fmla="*/ 774956 h 1546789"/>
                <a:gd name="connsiteX11" fmla="*/ 1290415 w 5674653"/>
                <a:gd name="connsiteY11" fmla="*/ 752030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945378 w 5674653"/>
                <a:gd name="connsiteY10" fmla="*/ 774956 h 1546789"/>
                <a:gd name="connsiteX11" fmla="*/ 1220076 w 5674653"/>
                <a:gd name="connsiteY11" fmla="*/ 787199 h 1546789"/>
                <a:gd name="connsiteX12" fmla="*/ 1315625 w 5674653"/>
                <a:gd name="connsiteY12" fmla="*/ 626941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  <a:gd name="connsiteX0" fmla="*/ 8546 w 5674653"/>
                <a:gd name="connsiteY0" fmla="*/ 1461331 h 1546789"/>
                <a:gd name="connsiteX1" fmla="*/ 0 w 5674653"/>
                <a:gd name="connsiteY1" fmla="*/ 1093862 h 1546789"/>
                <a:gd name="connsiteX2" fmla="*/ 68366 w 5674653"/>
                <a:gd name="connsiteY2" fmla="*/ 1068224 h 1546789"/>
                <a:gd name="connsiteX3" fmla="*/ 32118 w 5674653"/>
                <a:gd name="connsiteY3" fmla="*/ 962791 h 1546789"/>
                <a:gd name="connsiteX4" fmla="*/ 145278 w 5674653"/>
                <a:gd name="connsiteY4" fmla="*/ 897308 h 1546789"/>
                <a:gd name="connsiteX5" fmla="*/ 230736 w 5674653"/>
                <a:gd name="connsiteY5" fmla="*/ 905854 h 1546789"/>
                <a:gd name="connsiteX6" fmla="*/ 324740 w 5674653"/>
                <a:gd name="connsiteY6" fmla="*/ 965675 h 1546789"/>
                <a:gd name="connsiteX7" fmla="*/ 512747 w 5674653"/>
                <a:gd name="connsiteY7" fmla="*/ 965675 h 1546789"/>
                <a:gd name="connsiteX8" fmla="*/ 717846 w 5674653"/>
                <a:gd name="connsiteY8" fmla="*/ 948583 h 1546789"/>
                <a:gd name="connsiteX9" fmla="*/ 769121 w 5674653"/>
                <a:gd name="connsiteY9" fmla="*/ 888763 h 1546789"/>
                <a:gd name="connsiteX10" fmla="*/ 945378 w 5674653"/>
                <a:gd name="connsiteY10" fmla="*/ 774956 h 1546789"/>
                <a:gd name="connsiteX11" fmla="*/ 1220076 w 5674653"/>
                <a:gd name="connsiteY11" fmla="*/ 787199 h 1546789"/>
                <a:gd name="connsiteX12" fmla="*/ 1227702 w 5674653"/>
                <a:gd name="connsiteY12" fmla="*/ 600565 h 1546789"/>
                <a:gd name="connsiteX13" fmla="*/ 1563880 w 5674653"/>
                <a:gd name="connsiteY13" fmla="*/ 504202 h 1546789"/>
                <a:gd name="connsiteX14" fmla="*/ 1768979 w 5674653"/>
                <a:gd name="connsiteY14" fmla="*/ 521293 h 1546789"/>
                <a:gd name="connsiteX15" fmla="*/ 1871529 w 5674653"/>
                <a:gd name="connsiteY15" fmla="*/ 521293 h 1546789"/>
                <a:gd name="connsiteX16" fmla="*/ 1991170 w 5674653"/>
                <a:gd name="connsiteY16" fmla="*/ 367469 h 1546789"/>
                <a:gd name="connsiteX17" fmla="*/ 2144994 w 5674653"/>
                <a:gd name="connsiteY17" fmla="*/ 299103 h 1546789"/>
                <a:gd name="connsiteX18" fmla="*/ 2529555 w 5674653"/>
                <a:gd name="connsiteY18" fmla="*/ 162370 h 1546789"/>
                <a:gd name="connsiteX19" fmla="*/ 2734440 w 5674653"/>
                <a:gd name="connsiteY19" fmla="*/ 12249 h 1546789"/>
                <a:gd name="connsiteX20" fmla="*/ 2914116 w 5674653"/>
                <a:gd name="connsiteY20" fmla="*/ 136733 h 1546789"/>
                <a:gd name="connsiteX21" fmla="*/ 3281585 w 5674653"/>
                <a:gd name="connsiteY21" fmla="*/ 119641 h 1546789"/>
                <a:gd name="connsiteX22" fmla="*/ 3478138 w 5674653"/>
                <a:gd name="connsiteY22" fmla="*/ 0 h 1546789"/>
                <a:gd name="connsiteX23" fmla="*/ 3743058 w 5674653"/>
                <a:gd name="connsiteY23" fmla="*/ 85458 h 1546789"/>
                <a:gd name="connsiteX24" fmla="*/ 4178893 w 5674653"/>
                <a:gd name="connsiteY24" fmla="*/ 17092 h 1546789"/>
                <a:gd name="connsiteX25" fmla="*/ 4469450 w 5674653"/>
                <a:gd name="connsiteY25" fmla="*/ 51275 h 1546789"/>
                <a:gd name="connsiteX26" fmla="*/ 4783673 w 5674653"/>
                <a:gd name="connsiteY26" fmla="*/ 58095 h 1546789"/>
                <a:gd name="connsiteX27" fmla="*/ 4991977 w 5674653"/>
                <a:gd name="connsiteY27" fmla="*/ 156043 h 1546789"/>
                <a:gd name="connsiteX28" fmla="*/ 5199458 w 5674653"/>
                <a:gd name="connsiteY28" fmla="*/ 133528 h 1546789"/>
                <a:gd name="connsiteX29" fmla="*/ 5408502 w 5674653"/>
                <a:gd name="connsiteY29" fmla="*/ 207317 h 1546789"/>
                <a:gd name="connsiteX30" fmla="*/ 5674653 w 5674653"/>
                <a:gd name="connsiteY30" fmla="*/ 222684 h 1546789"/>
                <a:gd name="connsiteX31" fmla="*/ 4896740 w 5674653"/>
                <a:gd name="connsiteY31" fmla="*/ 487110 h 1546789"/>
                <a:gd name="connsiteX32" fmla="*/ 5554766 w 5674653"/>
                <a:gd name="connsiteY32" fmla="*/ 1093862 h 1546789"/>
                <a:gd name="connsiteX33" fmla="*/ 5306938 w 5674653"/>
                <a:gd name="connsiteY33" fmla="*/ 1239140 h 1546789"/>
                <a:gd name="connsiteX34" fmla="*/ 4520725 w 5674653"/>
                <a:gd name="connsiteY34" fmla="*/ 1256232 h 1546789"/>
                <a:gd name="connsiteX35" fmla="*/ 4341263 w 5674653"/>
                <a:gd name="connsiteY35" fmla="*/ 1145136 h 1546789"/>
                <a:gd name="connsiteX36" fmla="*/ 4392538 w 5674653"/>
                <a:gd name="connsiteY36" fmla="*/ 1008404 h 1546789"/>
                <a:gd name="connsiteX37" fmla="*/ 4153256 w 5674653"/>
                <a:gd name="connsiteY37" fmla="*/ 1034041 h 1546789"/>
                <a:gd name="connsiteX38" fmla="*/ 3965248 w 5674653"/>
                <a:gd name="connsiteY38" fmla="*/ 1204957 h 1546789"/>
                <a:gd name="connsiteX39" fmla="*/ 3845607 w 5674653"/>
                <a:gd name="connsiteY39" fmla="*/ 1247686 h 1546789"/>
                <a:gd name="connsiteX40" fmla="*/ 3785787 w 5674653"/>
                <a:gd name="connsiteY40" fmla="*/ 1384419 h 1546789"/>
                <a:gd name="connsiteX41" fmla="*/ 3572142 w 5674653"/>
                <a:gd name="connsiteY41" fmla="*/ 1230594 h 1546789"/>
                <a:gd name="connsiteX42" fmla="*/ 3349951 w 5674653"/>
                <a:gd name="connsiteY42" fmla="*/ 1128045 h 1546789"/>
                <a:gd name="connsiteX43" fmla="*/ 3170489 w 5674653"/>
                <a:gd name="connsiteY43" fmla="*/ 1222049 h 1546789"/>
                <a:gd name="connsiteX44" fmla="*/ 2709017 w 5674653"/>
                <a:gd name="connsiteY44" fmla="*/ 1008404 h 1546789"/>
                <a:gd name="connsiteX45" fmla="*/ 2068082 w 5674653"/>
                <a:gd name="connsiteY45" fmla="*/ 888763 h 1546789"/>
                <a:gd name="connsiteX46" fmla="*/ 1626264 w 5674653"/>
                <a:gd name="connsiteY46" fmla="*/ 838307 h 1546789"/>
                <a:gd name="connsiteX47" fmla="*/ 1538243 w 5674653"/>
                <a:gd name="connsiteY47" fmla="*/ 1085316 h 1546789"/>
                <a:gd name="connsiteX48" fmla="*/ 1256232 w 5674653"/>
                <a:gd name="connsiteY48" fmla="*/ 1153682 h 1546789"/>
                <a:gd name="connsiteX49" fmla="*/ 1110953 w 5674653"/>
                <a:gd name="connsiteY49" fmla="*/ 1444239 h 1546789"/>
                <a:gd name="connsiteX50" fmla="*/ 974220 w 5674653"/>
                <a:gd name="connsiteY50" fmla="*/ 1546789 h 1546789"/>
                <a:gd name="connsiteX51" fmla="*/ 8546 w 5674653"/>
                <a:gd name="connsiteY51" fmla="*/ 1461331 h 154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74653" h="1546789">
                  <a:moveTo>
                    <a:pt x="8546" y="1461331"/>
                  </a:moveTo>
                  <a:lnTo>
                    <a:pt x="0" y="1093862"/>
                  </a:lnTo>
                  <a:lnTo>
                    <a:pt x="68366" y="1068224"/>
                  </a:lnTo>
                  <a:lnTo>
                    <a:pt x="32118" y="962791"/>
                  </a:lnTo>
                  <a:lnTo>
                    <a:pt x="145278" y="897308"/>
                  </a:lnTo>
                  <a:lnTo>
                    <a:pt x="230736" y="905854"/>
                  </a:lnTo>
                  <a:lnTo>
                    <a:pt x="324740" y="965675"/>
                  </a:lnTo>
                  <a:lnTo>
                    <a:pt x="512747" y="965675"/>
                  </a:lnTo>
                  <a:lnTo>
                    <a:pt x="717846" y="948583"/>
                  </a:lnTo>
                  <a:lnTo>
                    <a:pt x="769121" y="888763"/>
                  </a:lnTo>
                  <a:lnTo>
                    <a:pt x="945378" y="774956"/>
                  </a:lnTo>
                  <a:lnTo>
                    <a:pt x="1220076" y="787199"/>
                  </a:lnTo>
                  <a:lnTo>
                    <a:pt x="1227702" y="600565"/>
                  </a:lnTo>
                  <a:cubicBezTo>
                    <a:pt x="1310454" y="563462"/>
                    <a:pt x="1473667" y="517414"/>
                    <a:pt x="1563880" y="504202"/>
                  </a:cubicBezTo>
                  <a:cubicBezTo>
                    <a:pt x="1654093" y="490990"/>
                    <a:pt x="1700613" y="515596"/>
                    <a:pt x="1768979" y="521293"/>
                  </a:cubicBezTo>
                  <a:lnTo>
                    <a:pt x="1871529" y="521293"/>
                  </a:lnTo>
                  <a:lnTo>
                    <a:pt x="1991170" y="367469"/>
                  </a:lnTo>
                  <a:lnTo>
                    <a:pt x="2144994" y="299103"/>
                  </a:lnTo>
                  <a:lnTo>
                    <a:pt x="2529555" y="162370"/>
                  </a:lnTo>
                  <a:lnTo>
                    <a:pt x="2734440" y="12249"/>
                  </a:lnTo>
                  <a:lnTo>
                    <a:pt x="2914116" y="136733"/>
                  </a:lnTo>
                  <a:lnTo>
                    <a:pt x="3281585" y="119641"/>
                  </a:lnTo>
                  <a:lnTo>
                    <a:pt x="3478138" y="0"/>
                  </a:lnTo>
                  <a:lnTo>
                    <a:pt x="3743058" y="85458"/>
                  </a:lnTo>
                  <a:lnTo>
                    <a:pt x="4178893" y="17092"/>
                  </a:lnTo>
                  <a:lnTo>
                    <a:pt x="4469450" y="51275"/>
                  </a:lnTo>
                  <a:lnTo>
                    <a:pt x="4783673" y="58095"/>
                  </a:lnTo>
                  <a:lnTo>
                    <a:pt x="4991977" y="156043"/>
                  </a:lnTo>
                  <a:lnTo>
                    <a:pt x="5199458" y="133528"/>
                  </a:lnTo>
                  <a:lnTo>
                    <a:pt x="5408502" y="207317"/>
                  </a:lnTo>
                  <a:lnTo>
                    <a:pt x="5674653" y="222684"/>
                  </a:lnTo>
                  <a:lnTo>
                    <a:pt x="4896740" y="487110"/>
                  </a:lnTo>
                  <a:lnTo>
                    <a:pt x="5554766" y="1093862"/>
                  </a:lnTo>
                  <a:lnTo>
                    <a:pt x="5306938" y="1239140"/>
                  </a:lnTo>
                  <a:lnTo>
                    <a:pt x="4520725" y="1256232"/>
                  </a:lnTo>
                  <a:lnTo>
                    <a:pt x="4341263" y="1145136"/>
                  </a:lnTo>
                  <a:lnTo>
                    <a:pt x="4392538" y="1008404"/>
                  </a:lnTo>
                  <a:lnTo>
                    <a:pt x="4153256" y="1034041"/>
                  </a:lnTo>
                  <a:lnTo>
                    <a:pt x="3965248" y="1204957"/>
                  </a:lnTo>
                  <a:lnTo>
                    <a:pt x="3845607" y="1247686"/>
                  </a:lnTo>
                  <a:lnTo>
                    <a:pt x="3785787" y="1384419"/>
                  </a:lnTo>
                  <a:lnTo>
                    <a:pt x="3572142" y="1230594"/>
                  </a:lnTo>
                  <a:lnTo>
                    <a:pt x="3349951" y="1128045"/>
                  </a:lnTo>
                  <a:lnTo>
                    <a:pt x="3170489" y="1222049"/>
                  </a:lnTo>
                  <a:lnTo>
                    <a:pt x="2709017" y="1008404"/>
                  </a:lnTo>
                  <a:lnTo>
                    <a:pt x="2068082" y="888763"/>
                  </a:lnTo>
                  <a:lnTo>
                    <a:pt x="1626264" y="838307"/>
                  </a:lnTo>
                  <a:lnTo>
                    <a:pt x="1538243" y="1085316"/>
                  </a:lnTo>
                  <a:lnTo>
                    <a:pt x="1256232" y="1153682"/>
                  </a:lnTo>
                  <a:lnTo>
                    <a:pt x="1110953" y="1444239"/>
                  </a:lnTo>
                  <a:lnTo>
                    <a:pt x="974220" y="1546789"/>
                  </a:lnTo>
                  <a:lnTo>
                    <a:pt x="8546" y="1461331"/>
                  </a:lnTo>
                  <a:close/>
                </a:path>
              </a:pathLst>
            </a:custGeom>
            <a:solidFill>
              <a:schemeClr val="accent2">
                <a:alpha val="6000"/>
              </a:schemeClr>
            </a:solidFill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" name="Elipse 3"/>
            <p:cNvSpPr/>
            <p:nvPr/>
          </p:nvSpPr>
          <p:spPr>
            <a:xfrm>
              <a:off x="2529642" y="2129972"/>
              <a:ext cx="1672812" cy="1678191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" name="Elipse 4"/>
            <p:cNvSpPr/>
            <p:nvPr/>
          </p:nvSpPr>
          <p:spPr>
            <a:xfrm>
              <a:off x="3072902" y="4233090"/>
              <a:ext cx="494851" cy="462578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Elipse 5"/>
            <p:cNvSpPr/>
            <p:nvPr/>
          </p:nvSpPr>
          <p:spPr>
            <a:xfrm>
              <a:off x="2986841" y="3157326"/>
              <a:ext cx="801444" cy="796064"/>
            </a:xfrm>
            <a:prstGeom prst="ellipse">
              <a:avLst/>
            </a:prstGeom>
            <a:noFill/>
            <a:ln w="127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Elipse 6"/>
            <p:cNvSpPr/>
            <p:nvPr/>
          </p:nvSpPr>
          <p:spPr>
            <a:xfrm>
              <a:off x="3313604" y="2904522"/>
              <a:ext cx="104887" cy="11295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49E3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Elipse 7"/>
            <p:cNvSpPr/>
            <p:nvPr/>
          </p:nvSpPr>
          <p:spPr>
            <a:xfrm>
              <a:off x="3340498" y="3501714"/>
              <a:ext cx="104887" cy="11295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49E3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Elipse 8"/>
            <p:cNvSpPr/>
            <p:nvPr/>
          </p:nvSpPr>
          <p:spPr>
            <a:xfrm>
              <a:off x="3261159" y="4396993"/>
              <a:ext cx="104887" cy="112955"/>
            </a:xfrm>
            <a:prstGeom prst="ellipse">
              <a:avLst/>
            </a:prstGeom>
            <a:solidFill>
              <a:srgbClr val="FFFF00"/>
            </a:solidFill>
            <a:ln w="12700" cap="flat" cmpd="sng" algn="ctr">
              <a:solidFill>
                <a:srgbClr val="549E3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Elipse 9"/>
            <p:cNvSpPr/>
            <p:nvPr/>
          </p:nvSpPr>
          <p:spPr>
            <a:xfrm>
              <a:off x="1513573" y="3512472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Elipse 10"/>
            <p:cNvSpPr/>
            <p:nvPr/>
          </p:nvSpPr>
          <p:spPr>
            <a:xfrm>
              <a:off x="2000356" y="3431546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5509507" y="3641420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Elipse 12"/>
            <p:cNvSpPr/>
            <p:nvPr/>
          </p:nvSpPr>
          <p:spPr>
            <a:xfrm>
              <a:off x="2830327" y="3453160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Elipse 13"/>
            <p:cNvSpPr/>
            <p:nvPr/>
          </p:nvSpPr>
          <p:spPr>
            <a:xfrm>
              <a:off x="2572672" y="3176153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Elipse 14"/>
            <p:cNvSpPr/>
            <p:nvPr/>
          </p:nvSpPr>
          <p:spPr>
            <a:xfrm>
              <a:off x="4995194" y="2356162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Elipse 15"/>
            <p:cNvSpPr/>
            <p:nvPr/>
          </p:nvSpPr>
          <p:spPr>
            <a:xfrm>
              <a:off x="3291007" y="3863515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Elipse 16"/>
            <p:cNvSpPr/>
            <p:nvPr/>
          </p:nvSpPr>
          <p:spPr>
            <a:xfrm>
              <a:off x="3039812" y="3832462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Elipse 17"/>
            <p:cNvSpPr/>
            <p:nvPr/>
          </p:nvSpPr>
          <p:spPr>
            <a:xfrm>
              <a:off x="3012874" y="3504258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Elipse 18"/>
            <p:cNvSpPr/>
            <p:nvPr/>
          </p:nvSpPr>
          <p:spPr>
            <a:xfrm>
              <a:off x="3701398" y="2982514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Elipse 19"/>
            <p:cNvSpPr/>
            <p:nvPr/>
          </p:nvSpPr>
          <p:spPr>
            <a:xfrm>
              <a:off x="4103472" y="2802324"/>
              <a:ext cx="98980" cy="10219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3390059" y="2393432"/>
              <a:ext cx="1753495" cy="682773"/>
            </a:xfrm>
            <a:custGeom>
              <a:avLst/>
              <a:gdLst>
                <a:gd name="connsiteX0" fmla="*/ 0 w 1242060"/>
                <a:gd name="connsiteY0" fmla="*/ 525780 h 525780"/>
                <a:gd name="connsiteX1" fmla="*/ 243840 w 1242060"/>
                <a:gd name="connsiteY1" fmla="*/ 518160 h 525780"/>
                <a:gd name="connsiteX2" fmla="*/ 266700 w 1242060"/>
                <a:gd name="connsiteY2" fmla="*/ 502920 h 525780"/>
                <a:gd name="connsiteX3" fmla="*/ 312420 w 1242060"/>
                <a:gd name="connsiteY3" fmla="*/ 487680 h 525780"/>
                <a:gd name="connsiteX4" fmla="*/ 335280 w 1242060"/>
                <a:gd name="connsiteY4" fmla="*/ 480060 h 525780"/>
                <a:gd name="connsiteX5" fmla="*/ 365760 w 1242060"/>
                <a:gd name="connsiteY5" fmla="*/ 472440 h 525780"/>
                <a:gd name="connsiteX6" fmla="*/ 411480 w 1242060"/>
                <a:gd name="connsiteY6" fmla="*/ 457200 h 525780"/>
                <a:gd name="connsiteX7" fmla="*/ 434340 w 1242060"/>
                <a:gd name="connsiteY7" fmla="*/ 441960 h 525780"/>
                <a:gd name="connsiteX8" fmla="*/ 480060 w 1242060"/>
                <a:gd name="connsiteY8" fmla="*/ 403860 h 525780"/>
                <a:gd name="connsiteX9" fmla="*/ 510540 w 1242060"/>
                <a:gd name="connsiteY9" fmla="*/ 396240 h 525780"/>
                <a:gd name="connsiteX10" fmla="*/ 533400 w 1242060"/>
                <a:gd name="connsiteY10" fmla="*/ 381000 h 525780"/>
                <a:gd name="connsiteX11" fmla="*/ 579120 w 1242060"/>
                <a:gd name="connsiteY11" fmla="*/ 365760 h 525780"/>
                <a:gd name="connsiteX12" fmla="*/ 601980 w 1242060"/>
                <a:gd name="connsiteY12" fmla="*/ 350520 h 525780"/>
                <a:gd name="connsiteX13" fmla="*/ 655320 w 1242060"/>
                <a:gd name="connsiteY13" fmla="*/ 335280 h 525780"/>
                <a:gd name="connsiteX14" fmla="*/ 701040 w 1242060"/>
                <a:gd name="connsiteY14" fmla="*/ 304800 h 525780"/>
                <a:gd name="connsiteX15" fmla="*/ 723900 w 1242060"/>
                <a:gd name="connsiteY15" fmla="*/ 297180 h 525780"/>
                <a:gd name="connsiteX16" fmla="*/ 746760 w 1242060"/>
                <a:gd name="connsiteY16" fmla="*/ 281940 h 525780"/>
                <a:gd name="connsiteX17" fmla="*/ 792480 w 1242060"/>
                <a:gd name="connsiteY17" fmla="*/ 266700 h 525780"/>
                <a:gd name="connsiteX18" fmla="*/ 838200 w 1242060"/>
                <a:gd name="connsiteY18" fmla="*/ 243840 h 525780"/>
                <a:gd name="connsiteX19" fmla="*/ 861060 w 1242060"/>
                <a:gd name="connsiteY19" fmla="*/ 228600 h 525780"/>
                <a:gd name="connsiteX20" fmla="*/ 906780 w 1242060"/>
                <a:gd name="connsiteY20" fmla="*/ 213360 h 525780"/>
                <a:gd name="connsiteX21" fmla="*/ 929640 w 1242060"/>
                <a:gd name="connsiteY21" fmla="*/ 205740 h 525780"/>
                <a:gd name="connsiteX22" fmla="*/ 952500 w 1242060"/>
                <a:gd name="connsiteY22" fmla="*/ 198120 h 525780"/>
                <a:gd name="connsiteX23" fmla="*/ 975360 w 1242060"/>
                <a:gd name="connsiteY23" fmla="*/ 182880 h 525780"/>
                <a:gd name="connsiteX24" fmla="*/ 998220 w 1242060"/>
                <a:gd name="connsiteY24" fmla="*/ 175260 h 525780"/>
                <a:gd name="connsiteX25" fmla="*/ 1066800 w 1242060"/>
                <a:gd name="connsiteY25" fmla="*/ 121920 h 525780"/>
                <a:gd name="connsiteX26" fmla="*/ 1089660 w 1242060"/>
                <a:gd name="connsiteY26" fmla="*/ 106680 h 525780"/>
                <a:gd name="connsiteX27" fmla="*/ 1112520 w 1242060"/>
                <a:gd name="connsiteY27" fmla="*/ 83820 h 525780"/>
                <a:gd name="connsiteX28" fmla="*/ 1158240 w 1242060"/>
                <a:gd name="connsiteY28" fmla="*/ 68580 h 525780"/>
                <a:gd name="connsiteX29" fmla="*/ 1181100 w 1242060"/>
                <a:gd name="connsiteY29" fmla="*/ 45720 h 525780"/>
                <a:gd name="connsiteX30" fmla="*/ 1203960 w 1242060"/>
                <a:gd name="connsiteY30" fmla="*/ 38100 h 525780"/>
                <a:gd name="connsiteX31" fmla="*/ 1226820 w 1242060"/>
                <a:gd name="connsiteY31" fmla="*/ 22860 h 525780"/>
                <a:gd name="connsiteX32" fmla="*/ 1242060 w 1242060"/>
                <a:gd name="connsiteY32" fmla="*/ 0 h 525780"/>
                <a:gd name="connsiteX0" fmla="*/ 0 w 1242060"/>
                <a:gd name="connsiteY0" fmla="*/ 525780 h 555203"/>
                <a:gd name="connsiteX1" fmla="*/ 135255 w 1242060"/>
                <a:gd name="connsiteY1" fmla="*/ 554355 h 555203"/>
                <a:gd name="connsiteX2" fmla="*/ 266700 w 1242060"/>
                <a:gd name="connsiteY2" fmla="*/ 502920 h 555203"/>
                <a:gd name="connsiteX3" fmla="*/ 312420 w 1242060"/>
                <a:gd name="connsiteY3" fmla="*/ 487680 h 555203"/>
                <a:gd name="connsiteX4" fmla="*/ 335280 w 1242060"/>
                <a:gd name="connsiteY4" fmla="*/ 480060 h 555203"/>
                <a:gd name="connsiteX5" fmla="*/ 365760 w 1242060"/>
                <a:gd name="connsiteY5" fmla="*/ 472440 h 555203"/>
                <a:gd name="connsiteX6" fmla="*/ 411480 w 1242060"/>
                <a:gd name="connsiteY6" fmla="*/ 457200 h 555203"/>
                <a:gd name="connsiteX7" fmla="*/ 434340 w 1242060"/>
                <a:gd name="connsiteY7" fmla="*/ 441960 h 555203"/>
                <a:gd name="connsiteX8" fmla="*/ 480060 w 1242060"/>
                <a:gd name="connsiteY8" fmla="*/ 403860 h 555203"/>
                <a:gd name="connsiteX9" fmla="*/ 510540 w 1242060"/>
                <a:gd name="connsiteY9" fmla="*/ 396240 h 555203"/>
                <a:gd name="connsiteX10" fmla="*/ 533400 w 1242060"/>
                <a:gd name="connsiteY10" fmla="*/ 381000 h 555203"/>
                <a:gd name="connsiteX11" fmla="*/ 579120 w 1242060"/>
                <a:gd name="connsiteY11" fmla="*/ 365760 h 555203"/>
                <a:gd name="connsiteX12" fmla="*/ 601980 w 1242060"/>
                <a:gd name="connsiteY12" fmla="*/ 350520 h 555203"/>
                <a:gd name="connsiteX13" fmla="*/ 655320 w 1242060"/>
                <a:gd name="connsiteY13" fmla="*/ 335280 h 555203"/>
                <a:gd name="connsiteX14" fmla="*/ 701040 w 1242060"/>
                <a:gd name="connsiteY14" fmla="*/ 304800 h 555203"/>
                <a:gd name="connsiteX15" fmla="*/ 723900 w 1242060"/>
                <a:gd name="connsiteY15" fmla="*/ 297180 h 555203"/>
                <a:gd name="connsiteX16" fmla="*/ 746760 w 1242060"/>
                <a:gd name="connsiteY16" fmla="*/ 281940 h 555203"/>
                <a:gd name="connsiteX17" fmla="*/ 792480 w 1242060"/>
                <a:gd name="connsiteY17" fmla="*/ 266700 h 555203"/>
                <a:gd name="connsiteX18" fmla="*/ 838200 w 1242060"/>
                <a:gd name="connsiteY18" fmla="*/ 243840 h 555203"/>
                <a:gd name="connsiteX19" fmla="*/ 861060 w 1242060"/>
                <a:gd name="connsiteY19" fmla="*/ 228600 h 555203"/>
                <a:gd name="connsiteX20" fmla="*/ 906780 w 1242060"/>
                <a:gd name="connsiteY20" fmla="*/ 213360 h 555203"/>
                <a:gd name="connsiteX21" fmla="*/ 929640 w 1242060"/>
                <a:gd name="connsiteY21" fmla="*/ 205740 h 555203"/>
                <a:gd name="connsiteX22" fmla="*/ 952500 w 1242060"/>
                <a:gd name="connsiteY22" fmla="*/ 198120 h 555203"/>
                <a:gd name="connsiteX23" fmla="*/ 975360 w 1242060"/>
                <a:gd name="connsiteY23" fmla="*/ 182880 h 555203"/>
                <a:gd name="connsiteX24" fmla="*/ 998220 w 1242060"/>
                <a:gd name="connsiteY24" fmla="*/ 175260 h 555203"/>
                <a:gd name="connsiteX25" fmla="*/ 1066800 w 1242060"/>
                <a:gd name="connsiteY25" fmla="*/ 121920 h 555203"/>
                <a:gd name="connsiteX26" fmla="*/ 1089660 w 1242060"/>
                <a:gd name="connsiteY26" fmla="*/ 106680 h 555203"/>
                <a:gd name="connsiteX27" fmla="*/ 1112520 w 1242060"/>
                <a:gd name="connsiteY27" fmla="*/ 83820 h 555203"/>
                <a:gd name="connsiteX28" fmla="*/ 1158240 w 1242060"/>
                <a:gd name="connsiteY28" fmla="*/ 68580 h 555203"/>
                <a:gd name="connsiteX29" fmla="*/ 1181100 w 1242060"/>
                <a:gd name="connsiteY29" fmla="*/ 45720 h 555203"/>
                <a:gd name="connsiteX30" fmla="*/ 1203960 w 1242060"/>
                <a:gd name="connsiteY30" fmla="*/ 38100 h 555203"/>
                <a:gd name="connsiteX31" fmla="*/ 1226820 w 1242060"/>
                <a:gd name="connsiteY31" fmla="*/ 22860 h 555203"/>
                <a:gd name="connsiteX32" fmla="*/ 1242060 w 1242060"/>
                <a:gd name="connsiteY32" fmla="*/ 0 h 555203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11480 w 1242060"/>
                <a:gd name="connsiteY6" fmla="*/ 457200 h 554528"/>
                <a:gd name="connsiteX7" fmla="*/ 434340 w 1242060"/>
                <a:gd name="connsiteY7" fmla="*/ 441960 h 554528"/>
                <a:gd name="connsiteX8" fmla="*/ 480060 w 1242060"/>
                <a:gd name="connsiteY8" fmla="*/ 40386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4340 w 1242060"/>
                <a:gd name="connsiteY7" fmla="*/ 441960 h 554528"/>
                <a:gd name="connsiteX8" fmla="*/ 480060 w 1242060"/>
                <a:gd name="connsiteY8" fmla="*/ 40386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80060 w 1242060"/>
                <a:gd name="connsiteY8" fmla="*/ 40386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0540 w 1242060"/>
                <a:gd name="connsiteY9" fmla="*/ 396240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33400 w 1242060"/>
                <a:gd name="connsiteY10" fmla="*/ 381000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701040 w 1242060"/>
                <a:gd name="connsiteY14" fmla="*/ 30480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23900 w 1242060"/>
                <a:gd name="connsiteY15" fmla="*/ 297180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6760 w 1242060"/>
                <a:gd name="connsiteY16" fmla="*/ 28194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06780 w 1242060"/>
                <a:gd name="connsiteY20" fmla="*/ 21336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61060 w 1242060"/>
                <a:gd name="connsiteY19" fmla="*/ 228600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8200 w 1242060"/>
                <a:gd name="connsiteY18" fmla="*/ 24384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998220 w 1242060"/>
                <a:gd name="connsiteY24" fmla="*/ 175260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5360 w 1242060"/>
                <a:gd name="connsiteY23" fmla="*/ 182880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2500 w 1242060"/>
                <a:gd name="connsiteY22" fmla="*/ 198120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8215 w 1242060"/>
                <a:gd name="connsiteY22" fmla="*/ 184785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10668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8215 w 1242060"/>
                <a:gd name="connsiteY22" fmla="*/ 184785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21920 h 554528"/>
                <a:gd name="connsiteX26" fmla="*/ 1089660 w 1242060"/>
                <a:gd name="connsiteY26" fmla="*/ 8763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  <a:gd name="connsiteX0" fmla="*/ 0 w 1242060"/>
                <a:gd name="connsiteY0" fmla="*/ 525780 h 554528"/>
                <a:gd name="connsiteX1" fmla="*/ 135255 w 1242060"/>
                <a:gd name="connsiteY1" fmla="*/ 554355 h 554528"/>
                <a:gd name="connsiteX2" fmla="*/ 219075 w 1242060"/>
                <a:gd name="connsiteY2" fmla="*/ 535305 h 554528"/>
                <a:gd name="connsiteX3" fmla="*/ 312420 w 1242060"/>
                <a:gd name="connsiteY3" fmla="*/ 487680 h 554528"/>
                <a:gd name="connsiteX4" fmla="*/ 335280 w 1242060"/>
                <a:gd name="connsiteY4" fmla="*/ 480060 h 554528"/>
                <a:gd name="connsiteX5" fmla="*/ 365760 w 1242060"/>
                <a:gd name="connsiteY5" fmla="*/ 472440 h 554528"/>
                <a:gd name="connsiteX6" fmla="*/ 403860 w 1242060"/>
                <a:gd name="connsiteY6" fmla="*/ 432435 h 554528"/>
                <a:gd name="connsiteX7" fmla="*/ 432435 w 1242060"/>
                <a:gd name="connsiteY7" fmla="*/ 394335 h 554528"/>
                <a:gd name="connsiteX8" fmla="*/ 478155 w 1242060"/>
                <a:gd name="connsiteY8" fmla="*/ 346710 h 554528"/>
                <a:gd name="connsiteX9" fmla="*/ 512445 w 1242060"/>
                <a:gd name="connsiteY9" fmla="*/ 340995 h 554528"/>
                <a:gd name="connsiteX10" fmla="*/ 548640 w 1242060"/>
                <a:gd name="connsiteY10" fmla="*/ 356235 h 554528"/>
                <a:gd name="connsiteX11" fmla="*/ 579120 w 1242060"/>
                <a:gd name="connsiteY11" fmla="*/ 365760 h 554528"/>
                <a:gd name="connsiteX12" fmla="*/ 601980 w 1242060"/>
                <a:gd name="connsiteY12" fmla="*/ 350520 h 554528"/>
                <a:gd name="connsiteX13" fmla="*/ 655320 w 1242060"/>
                <a:gd name="connsiteY13" fmla="*/ 335280 h 554528"/>
                <a:gd name="connsiteX14" fmla="*/ 678180 w 1242060"/>
                <a:gd name="connsiteY14" fmla="*/ 308610 h 554528"/>
                <a:gd name="connsiteX15" fmla="*/ 714375 w 1242060"/>
                <a:gd name="connsiteY15" fmla="*/ 287655 h 554528"/>
                <a:gd name="connsiteX16" fmla="*/ 741045 w 1242060"/>
                <a:gd name="connsiteY16" fmla="*/ 262890 h 554528"/>
                <a:gd name="connsiteX17" fmla="*/ 792480 w 1242060"/>
                <a:gd name="connsiteY17" fmla="*/ 266700 h 554528"/>
                <a:gd name="connsiteX18" fmla="*/ 836295 w 1242060"/>
                <a:gd name="connsiteY18" fmla="*/ 259080 h 554528"/>
                <a:gd name="connsiteX19" fmla="*/ 883920 w 1242060"/>
                <a:gd name="connsiteY19" fmla="*/ 257175 h 554528"/>
                <a:gd name="connsiteX20" fmla="*/ 927735 w 1242060"/>
                <a:gd name="connsiteY20" fmla="*/ 240030 h 554528"/>
                <a:gd name="connsiteX21" fmla="*/ 929640 w 1242060"/>
                <a:gd name="connsiteY21" fmla="*/ 205740 h 554528"/>
                <a:gd name="connsiteX22" fmla="*/ 958215 w 1242060"/>
                <a:gd name="connsiteY22" fmla="*/ 184785 h 554528"/>
                <a:gd name="connsiteX23" fmla="*/ 979170 w 1242060"/>
                <a:gd name="connsiteY23" fmla="*/ 165735 h 554528"/>
                <a:gd name="connsiteX24" fmla="*/ 1009650 w 1242060"/>
                <a:gd name="connsiteY24" fmla="*/ 139065 h 554528"/>
                <a:gd name="connsiteX25" fmla="*/ 1066800 w 1242060"/>
                <a:gd name="connsiteY25" fmla="*/ 114300 h 554528"/>
                <a:gd name="connsiteX26" fmla="*/ 1089660 w 1242060"/>
                <a:gd name="connsiteY26" fmla="*/ 87630 h 554528"/>
                <a:gd name="connsiteX27" fmla="*/ 1112520 w 1242060"/>
                <a:gd name="connsiteY27" fmla="*/ 83820 h 554528"/>
                <a:gd name="connsiteX28" fmla="*/ 1158240 w 1242060"/>
                <a:gd name="connsiteY28" fmla="*/ 68580 h 554528"/>
                <a:gd name="connsiteX29" fmla="*/ 1181100 w 1242060"/>
                <a:gd name="connsiteY29" fmla="*/ 45720 h 554528"/>
                <a:gd name="connsiteX30" fmla="*/ 1203960 w 1242060"/>
                <a:gd name="connsiteY30" fmla="*/ 38100 h 554528"/>
                <a:gd name="connsiteX31" fmla="*/ 1226820 w 1242060"/>
                <a:gd name="connsiteY31" fmla="*/ 22860 h 554528"/>
                <a:gd name="connsiteX32" fmla="*/ 1242060 w 1242060"/>
                <a:gd name="connsiteY32" fmla="*/ 0 h 55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42060" h="554528">
                  <a:moveTo>
                    <a:pt x="0" y="525780"/>
                  </a:moveTo>
                  <a:cubicBezTo>
                    <a:pt x="81280" y="523240"/>
                    <a:pt x="98743" y="552768"/>
                    <a:pt x="135255" y="554355"/>
                  </a:cubicBezTo>
                  <a:cubicBezTo>
                    <a:pt x="171767" y="555942"/>
                    <a:pt x="189548" y="546418"/>
                    <a:pt x="219075" y="535305"/>
                  </a:cubicBezTo>
                  <a:cubicBezTo>
                    <a:pt x="248603" y="524193"/>
                    <a:pt x="293053" y="496888"/>
                    <a:pt x="312420" y="487680"/>
                  </a:cubicBezTo>
                  <a:cubicBezTo>
                    <a:pt x="331788" y="478473"/>
                    <a:pt x="327488" y="482008"/>
                    <a:pt x="335280" y="480060"/>
                  </a:cubicBezTo>
                  <a:cubicBezTo>
                    <a:pt x="345440" y="477520"/>
                    <a:pt x="354330" y="480378"/>
                    <a:pt x="365760" y="472440"/>
                  </a:cubicBezTo>
                  <a:cubicBezTo>
                    <a:pt x="377190" y="464502"/>
                    <a:pt x="392748" y="445453"/>
                    <a:pt x="403860" y="432435"/>
                  </a:cubicBezTo>
                  <a:cubicBezTo>
                    <a:pt x="414973" y="419418"/>
                    <a:pt x="420053" y="408623"/>
                    <a:pt x="432435" y="394335"/>
                  </a:cubicBezTo>
                  <a:cubicBezTo>
                    <a:pt x="444818" y="380048"/>
                    <a:pt x="464820" y="355600"/>
                    <a:pt x="478155" y="346710"/>
                  </a:cubicBezTo>
                  <a:cubicBezTo>
                    <a:pt x="491490" y="337820"/>
                    <a:pt x="502285" y="343535"/>
                    <a:pt x="512445" y="340995"/>
                  </a:cubicBezTo>
                  <a:cubicBezTo>
                    <a:pt x="520065" y="335915"/>
                    <a:pt x="537528" y="352108"/>
                    <a:pt x="548640" y="356235"/>
                  </a:cubicBezTo>
                  <a:cubicBezTo>
                    <a:pt x="559752" y="360362"/>
                    <a:pt x="570230" y="366713"/>
                    <a:pt x="579120" y="365760"/>
                  </a:cubicBezTo>
                  <a:cubicBezTo>
                    <a:pt x="588010" y="364808"/>
                    <a:pt x="593562" y="354128"/>
                    <a:pt x="601980" y="350520"/>
                  </a:cubicBezTo>
                  <a:cubicBezTo>
                    <a:pt x="619243" y="343121"/>
                    <a:pt x="642620" y="342265"/>
                    <a:pt x="655320" y="335280"/>
                  </a:cubicBezTo>
                  <a:cubicBezTo>
                    <a:pt x="668020" y="328295"/>
                    <a:pt x="668338" y="316547"/>
                    <a:pt x="678180" y="308610"/>
                  </a:cubicBezTo>
                  <a:cubicBezTo>
                    <a:pt x="688022" y="300673"/>
                    <a:pt x="703898" y="295275"/>
                    <a:pt x="714375" y="287655"/>
                  </a:cubicBezTo>
                  <a:cubicBezTo>
                    <a:pt x="724853" y="280035"/>
                    <a:pt x="728028" y="266382"/>
                    <a:pt x="741045" y="262890"/>
                  </a:cubicBezTo>
                  <a:cubicBezTo>
                    <a:pt x="754062" y="259398"/>
                    <a:pt x="776605" y="267335"/>
                    <a:pt x="792480" y="266700"/>
                  </a:cubicBezTo>
                  <a:cubicBezTo>
                    <a:pt x="808355" y="266065"/>
                    <a:pt x="821055" y="260667"/>
                    <a:pt x="836295" y="259080"/>
                  </a:cubicBezTo>
                  <a:cubicBezTo>
                    <a:pt x="851535" y="257493"/>
                    <a:pt x="868680" y="260350"/>
                    <a:pt x="883920" y="257175"/>
                  </a:cubicBezTo>
                  <a:cubicBezTo>
                    <a:pt x="899160" y="254000"/>
                    <a:pt x="920115" y="248603"/>
                    <a:pt x="927735" y="240030"/>
                  </a:cubicBezTo>
                  <a:cubicBezTo>
                    <a:pt x="935355" y="231457"/>
                    <a:pt x="924560" y="214947"/>
                    <a:pt x="929640" y="205740"/>
                  </a:cubicBezTo>
                  <a:cubicBezTo>
                    <a:pt x="934720" y="196533"/>
                    <a:pt x="949960" y="191453"/>
                    <a:pt x="958215" y="184785"/>
                  </a:cubicBezTo>
                  <a:cubicBezTo>
                    <a:pt x="966470" y="178117"/>
                    <a:pt x="970597" y="173355"/>
                    <a:pt x="979170" y="165735"/>
                  </a:cubicBezTo>
                  <a:cubicBezTo>
                    <a:pt x="987743" y="158115"/>
                    <a:pt x="995045" y="147637"/>
                    <a:pt x="1009650" y="139065"/>
                  </a:cubicBezTo>
                  <a:cubicBezTo>
                    <a:pt x="1024255" y="130493"/>
                    <a:pt x="1053465" y="122872"/>
                    <a:pt x="1066800" y="114300"/>
                  </a:cubicBezTo>
                  <a:cubicBezTo>
                    <a:pt x="1080135" y="105728"/>
                    <a:pt x="1082040" y="92710"/>
                    <a:pt x="1089660" y="87630"/>
                  </a:cubicBezTo>
                  <a:cubicBezTo>
                    <a:pt x="1097280" y="82550"/>
                    <a:pt x="1101090" y="86995"/>
                    <a:pt x="1112520" y="83820"/>
                  </a:cubicBezTo>
                  <a:cubicBezTo>
                    <a:pt x="1123950" y="80645"/>
                    <a:pt x="1158240" y="68580"/>
                    <a:pt x="1158240" y="68580"/>
                  </a:cubicBezTo>
                  <a:cubicBezTo>
                    <a:pt x="1165860" y="60960"/>
                    <a:pt x="1172134" y="51698"/>
                    <a:pt x="1181100" y="45720"/>
                  </a:cubicBezTo>
                  <a:cubicBezTo>
                    <a:pt x="1187783" y="41265"/>
                    <a:pt x="1196776" y="41692"/>
                    <a:pt x="1203960" y="38100"/>
                  </a:cubicBezTo>
                  <a:cubicBezTo>
                    <a:pt x="1212151" y="34004"/>
                    <a:pt x="1219200" y="27940"/>
                    <a:pt x="1226820" y="22860"/>
                  </a:cubicBezTo>
                  <a:lnTo>
                    <a:pt x="1242060" y="0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3293212" y="2965751"/>
              <a:ext cx="150738" cy="1454252"/>
            </a:xfrm>
            <a:custGeom>
              <a:avLst/>
              <a:gdLst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15240 w 106680"/>
                <a:gd name="connsiteY15" fmla="*/ 883920 h 1181100"/>
                <a:gd name="connsiteX16" fmla="*/ 30480 w 106680"/>
                <a:gd name="connsiteY16" fmla="*/ 906780 h 1181100"/>
                <a:gd name="connsiteX17" fmla="*/ 53340 w 106680"/>
                <a:gd name="connsiteY17" fmla="*/ 929640 h 1181100"/>
                <a:gd name="connsiteX18" fmla="*/ 53340 w 106680"/>
                <a:gd name="connsiteY18" fmla="*/ 105918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15240 w 106680"/>
                <a:gd name="connsiteY15" fmla="*/ 883920 h 1181100"/>
                <a:gd name="connsiteX16" fmla="*/ 30480 w 106680"/>
                <a:gd name="connsiteY16" fmla="*/ 906780 h 1181100"/>
                <a:gd name="connsiteX17" fmla="*/ 38100 w 106680"/>
                <a:gd name="connsiteY17" fmla="*/ 950595 h 1181100"/>
                <a:gd name="connsiteX18" fmla="*/ 53340 w 106680"/>
                <a:gd name="connsiteY18" fmla="*/ 105918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15240 w 106680"/>
                <a:gd name="connsiteY15" fmla="*/ 883920 h 1181100"/>
                <a:gd name="connsiteX16" fmla="*/ 30480 w 106680"/>
                <a:gd name="connsiteY16" fmla="*/ 906780 h 1181100"/>
                <a:gd name="connsiteX17" fmla="*/ 38100 w 106680"/>
                <a:gd name="connsiteY17" fmla="*/ 950595 h 1181100"/>
                <a:gd name="connsiteX18" fmla="*/ 34290 w 106680"/>
                <a:gd name="connsiteY18" fmla="*/ 104394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45720 w 106680"/>
                <a:gd name="connsiteY0" fmla="*/ 0 h 1181100"/>
                <a:gd name="connsiteX1" fmla="*/ 38100 w 106680"/>
                <a:gd name="connsiteY1" fmla="*/ 38100 h 1181100"/>
                <a:gd name="connsiteX2" fmla="*/ 91440 w 106680"/>
                <a:gd name="connsiteY2" fmla="*/ 83820 h 1181100"/>
                <a:gd name="connsiteX3" fmla="*/ 106680 w 106680"/>
                <a:gd name="connsiteY3" fmla="*/ 190500 h 1181100"/>
                <a:gd name="connsiteX4" fmla="*/ 99060 w 106680"/>
                <a:gd name="connsiteY4" fmla="*/ 381000 h 1181100"/>
                <a:gd name="connsiteX5" fmla="*/ 91440 w 106680"/>
                <a:gd name="connsiteY5" fmla="*/ 419100 h 1181100"/>
                <a:gd name="connsiteX6" fmla="*/ 76200 w 106680"/>
                <a:gd name="connsiteY6" fmla="*/ 441960 h 1181100"/>
                <a:gd name="connsiteX7" fmla="*/ 68580 w 106680"/>
                <a:gd name="connsiteY7" fmla="*/ 487680 h 1181100"/>
                <a:gd name="connsiteX8" fmla="*/ 60960 w 106680"/>
                <a:gd name="connsiteY8" fmla="*/ 510540 h 1181100"/>
                <a:gd name="connsiteX9" fmla="*/ 45720 w 106680"/>
                <a:gd name="connsiteY9" fmla="*/ 586740 h 1181100"/>
                <a:gd name="connsiteX10" fmla="*/ 38100 w 106680"/>
                <a:gd name="connsiteY10" fmla="*/ 617220 h 1181100"/>
                <a:gd name="connsiteX11" fmla="*/ 30480 w 106680"/>
                <a:gd name="connsiteY11" fmla="*/ 662940 h 1181100"/>
                <a:gd name="connsiteX12" fmla="*/ 22860 w 106680"/>
                <a:gd name="connsiteY12" fmla="*/ 685800 h 1181100"/>
                <a:gd name="connsiteX13" fmla="*/ 7620 w 106680"/>
                <a:gd name="connsiteY13" fmla="*/ 784860 h 1181100"/>
                <a:gd name="connsiteX14" fmla="*/ 0 w 106680"/>
                <a:gd name="connsiteY14" fmla="*/ 807720 h 1181100"/>
                <a:gd name="connsiteX15" fmla="*/ 40005 w 106680"/>
                <a:gd name="connsiteY15" fmla="*/ 870585 h 1181100"/>
                <a:gd name="connsiteX16" fmla="*/ 30480 w 106680"/>
                <a:gd name="connsiteY16" fmla="*/ 906780 h 1181100"/>
                <a:gd name="connsiteX17" fmla="*/ 38100 w 106680"/>
                <a:gd name="connsiteY17" fmla="*/ 950595 h 1181100"/>
                <a:gd name="connsiteX18" fmla="*/ 34290 w 106680"/>
                <a:gd name="connsiteY18" fmla="*/ 1043940 h 1181100"/>
                <a:gd name="connsiteX19" fmla="*/ 38100 w 106680"/>
                <a:gd name="connsiteY19" fmla="*/ 1082040 h 1181100"/>
                <a:gd name="connsiteX20" fmla="*/ 22860 w 106680"/>
                <a:gd name="connsiteY20" fmla="*/ 1127760 h 1181100"/>
                <a:gd name="connsiteX21" fmla="*/ 15240 w 106680"/>
                <a:gd name="connsiteY21" fmla="*/ 1150620 h 1181100"/>
                <a:gd name="connsiteX22" fmla="*/ 7620 w 106680"/>
                <a:gd name="connsiteY22" fmla="*/ 1181100 h 1181100"/>
                <a:gd name="connsiteX0" fmla="*/ 38245 w 99205"/>
                <a:gd name="connsiteY0" fmla="*/ 0 h 1181100"/>
                <a:gd name="connsiteX1" fmla="*/ 30625 w 99205"/>
                <a:gd name="connsiteY1" fmla="*/ 38100 h 1181100"/>
                <a:gd name="connsiteX2" fmla="*/ 83965 w 99205"/>
                <a:gd name="connsiteY2" fmla="*/ 83820 h 1181100"/>
                <a:gd name="connsiteX3" fmla="*/ 99205 w 99205"/>
                <a:gd name="connsiteY3" fmla="*/ 190500 h 1181100"/>
                <a:gd name="connsiteX4" fmla="*/ 91585 w 99205"/>
                <a:gd name="connsiteY4" fmla="*/ 381000 h 1181100"/>
                <a:gd name="connsiteX5" fmla="*/ 83965 w 99205"/>
                <a:gd name="connsiteY5" fmla="*/ 419100 h 1181100"/>
                <a:gd name="connsiteX6" fmla="*/ 68725 w 99205"/>
                <a:gd name="connsiteY6" fmla="*/ 441960 h 1181100"/>
                <a:gd name="connsiteX7" fmla="*/ 61105 w 99205"/>
                <a:gd name="connsiteY7" fmla="*/ 487680 h 1181100"/>
                <a:gd name="connsiteX8" fmla="*/ 53485 w 99205"/>
                <a:gd name="connsiteY8" fmla="*/ 510540 h 1181100"/>
                <a:gd name="connsiteX9" fmla="*/ 38245 w 99205"/>
                <a:gd name="connsiteY9" fmla="*/ 586740 h 1181100"/>
                <a:gd name="connsiteX10" fmla="*/ 30625 w 99205"/>
                <a:gd name="connsiteY10" fmla="*/ 617220 h 1181100"/>
                <a:gd name="connsiteX11" fmla="*/ 23005 w 99205"/>
                <a:gd name="connsiteY11" fmla="*/ 662940 h 1181100"/>
                <a:gd name="connsiteX12" fmla="*/ 15385 w 99205"/>
                <a:gd name="connsiteY12" fmla="*/ 685800 h 1181100"/>
                <a:gd name="connsiteX13" fmla="*/ 145 w 99205"/>
                <a:gd name="connsiteY13" fmla="*/ 784860 h 1181100"/>
                <a:gd name="connsiteX14" fmla="*/ 21100 w 99205"/>
                <a:gd name="connsiteY14" fmla="*/ 815340 h 1181100"/>
                <a:gd name="connsiteX15" fmla="*/ 32530 w 99205"/>
                <a:gd name="connsiteY15" fmla="*/ 870585 h 1181100"/>
                <a:gd name="connsiteX16" fmla="*/ 23005 w 99205"/>
                <a:gd name="connsiteY16" fmla="*/ 906780 h 1181100"/>
                <a:gd name="connsiteX17" fmla="*/ 30625 w 99205"/>
                <a:gd name="connsiteY17" fmla="*/ 950595 h 1181100"/>
                <a:gd name="connsiteX18" fmla="*/ 26815 w 99205"/>
                <a:gd name="connsiteY18" fmla="*/ 1043940 h 1181100"/>
                <a:gd name="connsiteX19" fmla="*/ 30625 w 99205"/>
                <a:gd name="connsiteY19" fmla="*/ 1082040 h 1181100"/>
                <a:gd name="connsiteX20" fmla="*/ 15385 w 99205"/>
                <a:gd name="connsiteY20" fmla="*/ 1127760 h 1181100"/>
                <a:gd name="connsiteX21" fmla="*/ 7765 w 99205"/>
                <a:gd name="connsiteY21" fmla="*/ 1150620 h 1181100"/>
                <a:gd name="connsiteX22" fmla="*/ 145 w 99205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60981 w 99081"/>
                <a:gd name="connsiteY7" fmla="*/ 487680 h 1181100"/>
                <a:gd name="connsiteX8" fmla="*/ 53361 w 99081"/>
                <a:gd name="connsiteY8" fmla="*/ 510540 h 1181100"/>
                <a:gd name="connsiteX9" fmla="*/ 38121 w 99081"/>
                <a:gd name="connsiteY9" fmla="*/ 58674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60981 w 99081"/>
                <a:gd name="connsiteY7" fmla="*/ 487680 h 1181100"/>
                <a:gd name="connsiteX8" fmla="*/ 53361 w 99081"/>
                <a:gd name="connsiteY8" fmla="*/ 510540 h 1181100"/>
                <a:gd name="connsiteX9" fmla="*/ 20976 w 99081"/>
                <a:gd name="connsiteY9" fmla="*/ 56007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60981 w 99081"/>
                <a:gd name="connsiteY7" fmla="*/ 487680 h 1181100"/>
                <a:gd name="connsiteX8" fmla="*/ 34311 w 99081"/>
                <a:gd name="connsiteY8" fmla="*/ 487680 h 1181100"/>
                <a:gd name="connsiteX9" fmla="*/ 20976 w 99081"/>
                <a:gd name="connsiteY9" fmla="*/ 56007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081"/>
                <a:gd name="connsiteY0" fmla="*/ 0 h 1181100"/>
                <a:gd name="connsiteX1" fmla="*/ 30501 w 99081"/>
                <a:gd name="connsiteY1" fmla="*/ 38100 h 1181100"/>
                <a:gd name="connsiteX2" fmla="*/ 83841 w 99081"/>
                <a:gd name="connsiteY2" fmla="*/ 83820 h 1181100"/>
                <a:gd name="connsiteX3" fmla="*/ 99081 w 99081"/>
                <a:gd name="connsiteY3" fmla="*/ 190500 h 1181100"/>
                <a:gd name="connsiteX4" fmla="*/ 91461 w 99081"/>
                <a:gd name="connsiteY4" fmla="*/ 381000 h 1181100"/>
                <a:gd name="connsiteX5" fmla="*/ 83841 w 99081"/>
                <a:gd name="connsiteY5" fmla="*/ 419100 h 1181100"/>
                <a:gd name="connsiteX6" fmla="*/ 68601 w 99081"/>
                <a:gd name="connsiteY6" fmla="*/ 441960 h 1181100"/>
                <a:gd name="connsiteX7" fmla="*/ 51456 w 99081"/>
                <a:gd name="connsiteY7" fmla="*/ 470535 h 1181100"/>
                <a:gd name="connsiteX8" fmla="*/ 34311 w 99081"/>
                <a:gd name="connsiteY8" fmla="*/ 487680 h 1181100"/>
                <a:gd name="connsiteX9" fmla="*/ 20976 w 99081"/>
                <a:gd name="connsiteY9" fmla="*/ 560070 h 1181100"/>
                <a:gd name="connsiteX10" fmla="*/ 30501 w 99081"/>
                <a:gd name="connsiteY10" fmla="*/ 617220 h 1181100"/>
                <a:gd name="connsiteX11" fmla="*/ 22881 w 99081"/>
                <a:gd name="connsiteY11" fmla="*/ 662940 h 1181100"/>
                <a:gd name="connsiteX12" fmla="*/ 15261 w 99081"/>
                <a:gd name="connsiteY12" fmla="*/ 685800 h 1181100"/>
                <a:gd name="connsiteX13" fmla="*/ 19071 w 99081"/>
                <a:gd name="connsiteY13" fmla="*/ 737235 h 1181100"/>
                <a:gd name="connsiteX14" fmla="*/ 20976 w 99081"/>
                <a:gd name="connsiteY14" fmla="*/ 815340 h 1181100"/>
                <a:gd name="connsiteX15" fmla="*/ 32406 w 99081"/>
                <a:gd name="connsiteY15" fmla="*/ 870585 h 1181100"/>
                <a:gd name="connsiteX16" fmla="*/ 22881 w 99081"/>
                <a:gd name="connsiteY16" fmla="*/ 906780 h 1181100"/>
                <a:gd name="connsiteX17" fmla="*/ 30501 w 99081"/>
                <a:gd name="connsiteY17" fmla="*/ 950595 h 1181100"/>
                <a:gd name="connsiteX18" fmla="*/ 26691 w 99081"/>
                <a:gd name="connsiteY18" fmla="*/ 1043940 h 1181100"/>
                <a:gd name="connsiteX19" fmla="*/ 30501 w 99081"/>
                <a:gd name="connsiteY19" fmla="*/ 1082040 h 1181100"/>
                <a:gd name="connsiteX20" fmla="*/ 15261 w 99081"/>
                <a:gd name="connsiteY20" fmla="*/ 1127760 h 1181100"/>
                <a:gd name="connsiteX21" fmla="*/ 7641 w 99081"/>
                <a:gd name="connsiteY21" fmla="*/ 1150620 h 1181100"/>
                <a:gd name="connsiteX22" fmla="*/ 21 w 99081"/>
                <a:gd name="connsiteY22" fmla="*/ 1181100 h 1181100"/>
                <a:gd name="connsiteX0" fmla="*/ 38121 w 99178"/>
                <a:gd name="connsiteY0" fmla="*/ 0 h 1181100"/>
                <a:gd name="connsiteX1" fmla="*/ 30501 w 99178"/>
                <a:gd name="connsiteY1" fmla="*/ 38100 h 1181100"/>
                <a:gd name="connsiteX2" fmla="*/ 83841 w 99178"/>
                <a:gd name="connsiteY2" fmla="*/ 83820 h 1181100"/>
                <a:gd name="connsiteX3" fmla="*/ 99081 w 99178"/>
                <a:gd name="connsiteY3" fmla="*/ 190500 h 1181100"/>
                <a:gd name="connsiteX4" fmla="*/ 89556 w 99178"/>
                <a:gd name="connsiteY4" fmla="*/ 287655 h 1181100"/>
                <a:gd name="connsiteX5" fmla="*/ 83841 w 99178"/>
                <a:gd name="connsiteY5" fmla="*/ 419100 h 1181100"/>
                <a:gd name="connsiteX6" fmla="*/ 68601 w 99178"/>
                <a:gd name="connsiteY6" fmla="*/ 441960 h 1181100"/>
                <a:gd name="connsiteX7" fmla="*/ 51456 w 99178"/>
                <a:gd name="connsiteY7" fmla="*/ 470535 h 1181100"/>
                <a:gd name="connsiteX8" fmla="*/ 34311 w 99178"/>
                <a:gd name="connsiteY8" fmla="*/ 487680 h 1181100"/>
                <a:gd name="connsiteX9" fmla="*/ 20976 w 99178"/>
                <a:gd name="connsiteY9" fmla="*/ 560070 h 1181100"/>
                <a:gd name="connsiteX10" fmla="*/ 30501 w 99178"/>
                <a:gd name="connsiteY10" fmla="*/ 617220 h 1181100"/>
                <a:gd name="connsiteX11" fmla="*/ 22881 w 99178"/>
                <a:gd name="connsiteY11" fmla="*/ 662940 h 1181100"/>
                <a:gd name="connsiteX12" fmla="*/ 15261 w 99178"/>
                <a:gd name="connsiteY12" fmla="*/ 685800 h 1181100"/>
                <a:gd name="connsiteX13" fmla="*/ 19071 w 99178"/>
                <a:gd name="connsiteY13" fmla="*/ 737235 h 1181100"/>
                <a:gd name="connsiteX14" fmla="*/ 20976 w 99178"/>
                <a:gd name="connsiteY14" fmla="*/ 815340 h 1181100"/>
                <a:gd name="connsiteX15" fmla="*/ 32406 w 99178"/>
                <a:gd name="connsiteY15" fmla="*/ 870585 h 1181100"/>
                <a:gd name="connsiteX16" fmla="*/ 22881 w 99178"/>
                <a:gd name="connsiteY16" fmla="*/ 906780 h 1181100"/>
                <a:gd name="connsiteX17" fmla="*/ 30501 w 99178"/>
                <a:gd name="connsiteY17" fmla="*/ 950595 h 1181100"/>
                <a:gd name="connsiteX18" fmla="*/ 26691 w 99178"/>
                <a:gd name="connsiteY18" fmla="*/ 1043940 h 1181100"/>
                <a:gd name="connsiteX19" fmla="*/ 30501 w 99178"/>
                <a:gd name="connsiteY19" fmla="*/ 1082040 h 1181100"/>
                <a:gd name="connsiteX20" fmla="*/ 15261 w 99178"/>
                <a:gd name="connsiteY20" fmla="*/ 1127760 h 1181100"/>
                <a:gd name="connsiteX21" fmla="*/ 7641 w 99178"/>
                <a:gd name="connsiteY21" fmla="*/ 1150620 h 1181100"/>
                <a:gd name="connsiteX22" fmla="*/ 21 w 99178"/>
                <a:gd name="connsiteY22" fmla="*/ 1181100 h 1181100"/>
                <a:gd name="connsiteX0" fmla="*/ 38121 w 99286"/>
                <a:gd name="connsiteY0" fmla="*/ 0 h 1181100"/>
                <a:gd name="connsiteX1" fmla="*/ 30501 w 99286"/>
                <a:gd name="connsiteY1" fmla="*/ 38100 h 1181100"/>
                <a:gd name="connsiteX2" fmla="*/ 83841 w 99286"/>
                <a:gd name="connsiteY2" fmla="*/ 83820 h 1181100"/>
                <a:gd name="connsiteX3" fmla="*/ 99081 w 99286"/>
                <a:gd name="connsiteY3" fmla="*/ 190500 h 1181100"/>
                <a:gd name="connsiteX4" fmla="*/ 89556 w 99286"/>
                <a:gd name="connsiteY4" fmla="*/ 287655 h 1181100"/>
                <a:gd name="connsiteX5" fmla="*/ 49551 w 99286"/>
                <a:gd name="connsiteY5" fmla="*/ 354330 h 1181100"/>
                <a:gd name="connsiteX6" fmla="*/ 68601 w 99286"/>
                <a:gd name="connsiteY6" fmla="*/ 441960 h 1181100"/>
                <a:gd name="connsiteX7" fmla="*/ 51456 w 99286"/>
                <a:gd name="connsiteY7" fmla="*/ 470535 h 1181100"/>
                <a:gd name="connsiteX8" fmla="*/ 34311 w 99286"/>
                <a:gd name="connsiteY8" fmla="*/ 487680 h 1181100"/>
                <a:gd name="connsiteX9" fmla="*/ 20976 w 99286"/>
                <a:gd name="connsiteY9" fmla="*/ 560070 h 1181100"/>
                <a:gd name="connsiteX10" fmla="*/ 30501 w 99286"/>
                <a:gd name="connsiteY10" fmla="*/ 617220 h 1181100"/>
                <a:gd name="connsiteX11" fmla="*/ 22881 w 99286"/>
                <a:gd name="connsiteY11" fmla="*/ 662940 h 1181100"/>
                <a:gd name="connsiteX12" fmla="*/ 15261 w 99286"/>
                <a:gd name="connsiteY12" fmla="*/ 685800 h 1181100"/>
                <a:gd name="connsiteX13" fmla="*/ 19071 w 99286"/>
                <a:gd name="connsiteY13" fmla="*/ 737235 h 1181100"/>
                <a:gd name="connsiteX14" fmla="*/ 20976 w 99286"/>
                <a:gd name="connsiteY14" fmla="*/ 815340 h 1181100"/>
                <a:gd name="connsiteX15" fmla="*/ 32406 w 99286"/>
                <a:gd name="connsiteY15" fmla="*/ 870585 h 1181100"/>
                <a:gd name="connsiteX16" fmla="*/ 22881 w 99286"/>
                <a:gd name="connsiteY16" fmla="*/ 906780 h 1181100"/>
                <a:gd name="connsiteX17" fmla="*/ 30501 w 99286"/>
                <a:gd name="connsiteY17" fmla="*/ 950595 h 1181100"/>
                <a:gd name="connsiteX18" fmla="*/ 26691 w 99286"/>
                <a:gd name="connsiteY18" fmla="*/ 1043940 h 1181100"/>
                <a:gd name="connsiteX19" fmla="*/ 30501 w 99286"/>
                <a:gd name="connsiteY19" fmla="*/ 1082040 h 1181100"/>
                <a:gd name="connsiteX20" fmla="*/ 15261 w 99286"/>
                <a:gd name="connsiteY20" fmla="*/ 1127760 h 1181100"/>
                <a:gd name="connsiteX21" fmla="*/ 7641 w 99286"/>
                <a:gd name="connsiteY21" fmla="*/ 1150620 h 1181100"/>
                <a:gd name="connsiteX22" fmla="*/ 21 w 99286"/>
                <a:gd name="connsiteY22" fmla="*/ 1181100 h 1181100"/>
                <a:gd name="connsiteX0" fmla="*/ 38121 w 99286"/>
                <a:gd name="connsiteY0" fmla="*/ 0 h 1181100"/>
                <a:gd name="connsiteX1" fmla="*/ 30501 w 99286"/>
                <a:gd name="connsiteY1" fmla="*/ 38100 h 1181100"/>
                <a:gd name="connsiteX2" fmla="*/ 83841 w 99286"/>
                <a:gd name="connsiteY2" fmla="*/ 83820 h 1181100"/>
                <a:gd name="connsiteX3" fmla="*/ 99081 w 99286"/>
                <a:gd name="connsiteY3" fmla="*/ 190500 h 1181100"/>
                <a:gd name="connsiteX4" fmla="*/ 89556 w 99286"/>
                <a:gd name="connsiteY4" fmla="*/ 287655 h 1181100"/>
                <a:gd name="connsiteX5" fmla="*/ 49551 w 99286"/>
                <a:gd name="connsiteY5" fmla="*/ 354330 h 1181100"/>
                <a:gd name="connsiteX6" fmla="*/ 57171 w 99286"/>
                <a:gd name="connsiteY6" fmla="*/ 422910 h 1181100"/>
                <a:gd name="connsiteX7" fmla="*/ 51456 w 99286"/>
                <a:gd name="connsiteY7" fmla="*/ 470535 h 1181100"/>
                <a:gd name="connsiteX8" fmla="*/ 34311 w 99286"/>
                <a:gd name="connsiteY8" fmla="*/ 487680 h 1181100"/>
                <a:gd name="connsiteX9" fmla="*/ 20976 w 99286"/>
                <a:gd name="connsiteY9" fmla="*/ 560070 h 1181100"/>
                <a:gd name="connsiteX10" fmla="*/ 30501 w 99286"/>
                <a:gd name="connsiteY10" fmla="*/ 617220 h 1181100"/>
                <a:gd name="connsiteX11" fmla="*/ 22881 w 99286"/>
                <a:gd name="connsiteY11" fmla="*/ 662940 h 1181100"/>
                <a:gd name="connsiteX12" fmla="*/ 15261 w 99286"/>
                <a:gd name="connsiteY12" fmla="*/ 685800 h 1181100"/>
                <a:gd name="connsiteX13" fmla="*/ 19071 w 99286"/>
                <a:gd name="connsiteY13" fmla="*/ 737235 h 1181100"/>
                <a:gd name="connsiteX14" fmla="*/ 20976 w 99286"/>
                <a:gd name="connsiteY14" fmla="*/ 815340 h 1181100"/>
                <a:gd name="connsiteX15" fmla="*/ 32406 w 99286"/>
                <a:gd name="connsiteY15" fmla="*/ 870585 h 1181100"/>
                <a:gd name="connsiteX16" fmla="*/ 22881 w 99286"/>
                <a:gd name="connsiteY16" fmla="*/ 906780 h 1181100"/>
                <a:gd name="connsiteX17" fmla="*/ 30501 w 99286"/>
                <a:gd name="connsiteY17" fmla="*/ 950595 h 1181100"/>
                <a:gd name="connsiteX18" fmla="*/ 26691 w 99286"/>
                <a:gd name="connsiteY18" fmla="*/ 1043940 h 1181100"/>
                <a:gd name="connsiteX19" fmla="*/ 30501 w 99286"/>
                <a:gd name="connsiteY19" fmla="*/ 1082040 h 1181100"/>
                <a:gd name="connsiteX20" fmla="*/ 15261 w 99286"/>
                <a:gd name="connsiteY20" fmla="*/ 1127760 h 1181100"/>
                <a:gd name="connsiteX21" fmla="*/ 7641 w 99286"/>
                <a:gd name="connsiteY21" fmla="*/ 1150620 h 1181100"/>
                <a:gd name="connsiteX22" fmla="*/ 21 w 99286"/>
                <a:gd name="connsiteY22" fmla="*/ 1181100 h 1181100"/>
                <a:gd name="connsiteX0" fmla="*/ 38121 w 106773"/>
                <a:gd name="connsiteY0" fmla="*/ 0 h 1181100"/>
                <a:gd name="connsiteX1" fmla="*/ 30501 w 106773"/>
                <a:gd name="connsiteY1" fmla="*/ 38100 h 1181100"/>
                <a:gd name="connsiteX2" fmla="*/ 83841 w 106773"/>
                <a:gd name="connsiteY2" fmla="*/ 83820 h 1181100"/>
                <a:gd name="connsiteX3" fmla="*/ 106701 w 106773"/>
                <a:gd name="connsiteY3" fmla="*/ 150495 h 1181100"/>
                <a:gd name="connsiteX4" fmla="*/ 89556 w 106773"/>
                <a:gd name="connsiteY4" fmla="*/ 287655 h 1181100"/>
                <a:gd name="connsiteX5" fmla="*/ 49551 w 106773"/>
                <a:gd name="connsiteY5" fmla="*/ 354330 h 1181100"/>
                <a:gd name="connsiteX6" fmla="*/ 57171 w 106773"/>
                <a:gd name="connsiteY6" fmla="*/ 422910 h 1181100"/>
                <a:gd name="connsiteX7" fmla="*/ 51456 w 106773"/>
                <a:gd name="connsiteY7" fmla="*/ 470535 h 1181100"/>
                <a:gd name="connsiteX8" fmla="*/ 34311 w 106773"/>
                <a:gd name="connsiteY8" fmla="*/ 487680 h 1181100"/>
                <a:gd name="connsiteX9" fmla="*/ 20976 w 106773"/>
                <a:gd name="connsiteY9" fmla="*/ 560070 h 1181100"/>
                <a:gd name="connsiteX10" fmla="*/ 30501 w 106773"/>
                <a:gd name="connsiteY10" fmla="*/ 617220 h 1181100"/>
                <a:gd name="connsiteX11" fmla="*/ 22881 w 106773"/>
                <a:gd name="connsiteY11" fmla="*/ 662940 h 1181100"/>
                <a:gd name="connsiteX12" fmla="*/ 15261 w 106773"/>
                <a:gd name="connsiteY12" fmla="*/ 685800 h 1181100"/>
                <a:gd name="connsiteX13" fmla="*/ 19071 w 106773"/>
                <a:gd name="connsiteY13" fmla="*/ 737235 h 1181100"/>
                <a:gd name="connsiteX14" fmla="*/ 20976 w 106773"/>
                <a:gd name="connsiteY14" fmla="*/ 815340 h 1181100"/>
                <a:gd name="connsiteX15" fmla="*/ 32406 w 106773"/>
                <a:gd name="connsiteY15" fmla="*/ 870585 h 1181100"/>
                <a:gd name="connsiteX16" fmla="*/ 22881 w 106773"/>
                <a:gd name="connsiteY16" fmla="*/ 906780 h 1181100"/>
                <a:gd name="connsiteX17" fmla="*/ 30501 w 106773"/>
                <a:gd name="connsiteY17" fmla="*/ 950595 h 1181100"/>
                <a:gd name="connsiteX18" fmla="*/ 26691 w 106773"/>
                <a:gd name="connsiteY18" fmla="*/ 1043940 h 1181100"/>
                <a:gd name="connsiteX19" fmla="*/ 30501 w 106773"/>
                <a:gd name="connsiteY19" fmla="*/ 1082040 h 1181100"/>
                <a:gd name="connsiteX20" fmla="*/ 15261 w 106773"/>
                <a:gd name="connsiteY20" fmla="*/ 1127760 h 1181100"/>
                <a:gd name="connsiteX21" fmla="*/ 7641 w 106773"/>
                <a:gd name="connsiteY21" fmla="*/ 1150620 h 1181100"/>
                <a:gd name="connsiteX22" fmla="*/ 21 w 106773"/>
                <a:gd name="connsiteY22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6773" h="1181100">
                  <a:moveTo>
                    <a:pt x="38121" y="0"/>
                  </a:moveTo>
                  <a:cubicBezTo>
                    <a:pt x="35581" y="12700"/>
                    <a:pt x="27360" y="25535"/>
                    <a:pt x="30501" y="38100"/>
                  </a:cubicBezTo>
                  <a:cubicBezTo>
                    <a:pt x="32950" y="47897"/>
                    <a:pt x="79378" y="80472"/>
                    <a:pt x="83841" y="83820"/>
                  </a:cubicBezTo>
                  <a:cubicBezTo>
                    <a:pt x="97943" y="126126"/>
                    <a:pt x="105749" y="116523"/>
                    <a:pt x="106701" y="150495"/>
                  </a:cubicBezTo>
                  <a:cubicBezTo>
                    <a:pt x="107653" y="184467"/>
                    <a:pt x="99081" y="253682"/>
                    <a:pt x="89556" y="287655"/>
                  </a:cubicBezTo>
                  <a:cubicBezTo>
                    <a:pt x="80031" y="321628"/>
                    <a:pt x="54948" y="331788"/>
                    <a:pt x="49551" y="354330"/>
                  </a:cubicBezTo>
                  <a:cubicBezTo>
                    <a:pt x="44154" y="376872"/>
                    <a:pt x="62251" y="415290"/>
                    <a:pt x="57171" y="422910"/>
                  </a:cubicBezTo>
                  <a:cubicBezTo>
                    <a:pt x="54631" y="438150"/>
                    <a:pt x="55266" y="459740"/>
                    <a:pt x="51456" y="470535"/>
                  </a:cubicBezTo>
                  <a:cubicBezTo>
                    <a:pt x="47646" y="481330"/>
                    <a:pt x="39391" y="472758"/>
                    <a:pt x="34311" y="487680"/>
                  </a:cubicBezTo>
                  <a:cubicBezTo>
                    <a:pt x="29231" y="502603"/>
                    <a:pt x="21611" y="538480"/>
                    <a:pt x="20976" y="560070"/>
                  </a:cubicBezTo>
                  <a:cubicBezTo>
                    <a:pt x="20341" y="581660"/>
                    <a:pt x="30184" y="600075"/>
                    <a:pt x="30501" y="617220"/>
                  </a:cubicBezTo>
                  <a:cubicBezTo>
                    <a:pt x="30818" y="634365"/>
                    <a:pt x="26233" y="647858"/>
                    <a:pt x="22881" y="662940"/>
                  </a:cubicBezTo>
                  <a:cubicBezTo>
                    <a:pt x="21139" y="670781"/>
                    <a:pt x="15896" y="673418"/>
                    <a:pt x="15261" y="685800"/>
                  </a:cubicBezTo>
                  <a:cubicBezTo>
                    <a:pt x="14626" y="698182"/>
                    <a:pt x="18119" y="715645"/>
                    <a:pt x="19071" y="737235"/>
                  </a:cubicBezTo>
                  <a:cubicBezTo>
                    <a:pt x="20024" y="758825"/>
                    <a:pt x="23516" y="807720"/>
                    <a:pt x="20976" y="815340"/>
                  </a:cubicBezTo>
                  <a:cubicBezTo>
                    <a:pt x="23784" y="834997"/>
                    <a:pt x="32088" y="855345"/>
                    <a:pt x="32406" y="870585"/>
                  </a:cubicBezTo>
                  <a:cubicBezTo>
                    <a:pt x="32724" y="885825"/>
                    <a:pt x="23199" y="893445"/>
                    <a:pt x="22881" y="906780"/>
                  </a:cubicBezTo>
                  <a:cubicBezTo>
                    <a:pt x="22564" y="920115"/>
                    <a:pt x="22881" y="942975"/>
                    <a:pt x="30501" y="950595"/>
                  </a:cubicBezTo>
                  <a:cubicBezTo>
                    <a:pt x="47620" y="1001952"/>
                    <a:pt x="26691" y="1022033"/>
                    <a:pt x="26691" y="1043940"/>
                  </a:cubicBezTo>
                  <a:cubicBezTo>
                    <a:pt x="26691" y="1065847"/>
                    <a:pt x="32406" y="1068070"/>
                    <a:pt x="30501" y="1082040"/>
                  </a:cubicBezTo>
                  <a:cubicBezTo>
                    <a:pt x="28596" y="1096010"/>
                    <a:pt x="20341" y="1112520"/>
                    <a:pt x="15261" y="1127760"/>
                  </a:cubicBezTo>
                  <a:lnTo>
                    <a:pt x="7641" y="1150620"/>
                  </a:lnTo>
                  <a:cubicBezTo>
                    <a:pt x="-782" y="1175890"/>
                    <a:pt x="21" y="1165448"/>
                    <a:pt x="21" y="11811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3612383" y="3344169"/>
              <a:ext cx="2115668" cy="481623"/>
            </a:xfrm>
            <a:custGeom>
              <a:avLst/>
              <a:gdLst>
                <a:gd name="connsiteX0" fmla="*/ 1884680 w 1884680"/>
                <a:gd name="connsiteY0" fmla="*/ 279400 h 421640"/>
                <a:gd name="connsiteX1" fmla="*/ 1879600 w 1884680"/>
                <a:gd name="connsiteY1" fmla="*/ 243840 h 421640"/>
                <a:gd name="connsiteX2" fmla="*/ 1849120 w 1884680"/>
                <a:gd name="connsiteY2" fmla="*/ 223520 h 421640"/>
                <a:gd name="connsiteX3" fmla="*/ 1833880 w 1884680"/>
                <a:gd name="connsiteY3" fmla="*/ 213360 h 421640"/>
                <a:gd name="connsiteX4" fmla="*/ 1828800 w 1884680"/>
                <a:gd name="connsiteY4" fmla="*/ 289560 h 421640"/>
                <a:gd name="connsiteX5" fmla="*/ 1813560 w 1884680"/>
                <a:gd name="connsiteY5" fmla="*/ 284480 h 421640"/>
                <a:gd name="connsiteX6" fmla="*/ 1783080 w 1884680"/>
                <a:gd name="connsiteY6" fmla="*/ 269240 h 421640"/>
                <a:gd name="connsiteX7" fmla="*/ 1762760 w 1884680"/>
                <a:gd name="connsiteY7" fmla="*/ 274320 h 421640"/>
                <a:gd name="connsiteX8" fmla="*/ 1747520 w 1884680"/>
                <a:gd name="connsiteY8" fmla="*/ 279400 h 421640"/>
                <a:gd name="connsiteX9" fmla="*/ 1767840 w 1884680"/>
                <a:gd name="connsiteY9" fmla="*/ 340360 h 421640"/>
                <a:gd name="connsiteX10" fmla="*/ 1783080 w 1884680"/>
                <a:gd name="connsiteY10" fmla="*/ 355600 h 421640"/>
                <a:gd name="connsiteX11" fmla="*/ 1778000 w 1884680"/>
                <a:gd name="connsiteY11" fmla="*/ 370840 h 421640"/>
                <a:gd name="connsiteX12" fmla="*/ 1742440 w 1884680"/>
                <a:gd name="connsiteY12" fmla="*/ 381000 h 421640"/>
                <a:gd name="connsiteX13" fmla="*/ 1727200 w 1884680"/>
                <a:gd name="connsiteY13" fmla="*/ 391160 h 421640"/>
                <a:gd name="connsiteX14" fmla="*/ 1701800 w 1884680"/>
                <a:gd name="connsiteY14" fmla="*/ 416560 h 421640"/>
                <a:gd name="connsiteX15" fmla="*/ 1686560 w 1884680"/>
                <a:gd name="connsiteY15" fmla="*/ 421640 h 421640"/>
                <a:gd name="connsiteX16" fmla="*/ 1584960 w 1884680"/>
                <a:gd name="connsiteY16" fmla="*/ 416560 h 421640"/>
                <a:gd name="connsiteX17" fmla="*/ 1574800 w 1884680"/>
                <a:gd name="connsiteY17" fmla="*/ 401320 h 421640"/>
                <a:gd name="connsiteX18" fmla="*/ 1549400 w 1884680"/>
                <a:gd name="connsiteY18" fmla="*/ 370840 h 421640"/>
                <a:gd name="connsiteX19" fmla="*/ 1544320 w 1884680"/>
                <a:gd name="connsiteY19" fmla="*/ 355600 h 421640"/>
                <a:gd name="connsiteX20" fmla="*/ 1498600 w 1884680"/>
                <a:gd name="connsiteY20" fmla="*/ 314960 h 421640"/>
                <a:gd name="connsiteX21" fmla="*/ 1473200 w 1884680"/>
                <a:gd name="connsiteY21" fmla="*/ 289560 h 421640"/>
                <a:gd name="connsiteX22" fmla="*/ 1457960 w 1884680"/>
                <a:gd name="connsiteY22" fmla="*/ 274320 h 421640"/>
                <a:gd name="connsiteX23" fmla="*/ 1402080 w 1884680"/>
                <a:gd name="connsiteY23" fmla="*/ 264160 h 421640"/>
                <a:gd name="connsiteX24" fmla="*/ 1371600 w 1884680"/>
                <a:gd name="connsiteY24" fmla="*/ 254000 h 421640"/>
                <a:gd name="connsiteX25" fmla="*/ 1325880 w 1884680"/>
                <a:gd name="connsiteY25" fmla="*/ 228600 h 421640"/>
                <a:gd name="connsiteX26" fmla="*/ 1280160 w 1884680"/>
                <a:gd name="connsiteY26" fmla="*/ 193040 h 421640"/>
                <a:gd name="connsiteX27" fmla="*/ 1249680 w 1884680"/>
                <a:gd name="connsiteY27" fmla="*/ 182880 h 421640"/>
                <a:gd name="connsiteX28" fmla="*/ 1234440 w 1884680"/>
                <a:gd name="connsiteY28" fmla="*/ 177800 h 421640"/>
                <a:gd name="connsiteX29" fmla="*/ 1198880 w 1884680"/>
                <a:gd name="connsiteY29" fmla="*/ 167640 h 421640"/>
                <a:gd name="connsiteX30" fmla="*/ 1183640 w 1884680"/>
                <a:gd name="connsiteY30" fmla="*/ 157480 h 421640"/>
                <a:gd name="connsiteX31" fmla="*/ 1117600 w 1884680"/>
                <a:gd name="connsiteY31" fmla="*/ 142240 h 421640"/>
                <a:gd name="connsiteX32" fmla="*/ 1102360 w 1884680"/>
                <a:gd name="connsiteY32" fmla="*/ 132080 h 421640"/>
                <a:gd name="connsiteX33" fmla="*/ 1076960 w 1884680"/>
                <a:gd name="connsiteY33" fmla="*/ 127000 h 421640"/>
                <a:gd name="connsiteX34" fmla="*/ 1056640 w 1884680"/>
                <a:gd name="connsiteY34" fmla="*/ 121920 h 421640"/>
                <a:gd name="connsiteX35" fmla="*/ 1016000 w 1884680"/>
                <a:gd name="connsiteY35" fmla="*/ 106680 h 421640"/>
                <a:gd name="connsiteX36" fmla="*/ 995680 w 1884680"/>
                <a:gd name="connsiteY36" fmla="*/ 101600 h 421640"/>
                <a:gd name="connsiteX37" fmla="*/ 848360 w 1884680"/>
                <a:gd name="connsiteY37" fmla="*/ 96520 h 421640"/>
                <a:gd name="connsiteX38" fmla="*/ 599440 w 1884680"/>
                <a:gd name="connsiteY38" fmla="*/ 81280 h 421640"/>
                <a:gd name="connsiteX39" fmla="*/ 538480 w 1884680"/>
                <a:gd name="connsiteY39" fmla="*/ 76200 h 421640"/>
                <a:gd name="connsiteX40" fmla="*/ 518160 w 1884680"/>
                <a:gd name="connsiteY40" fmla="*/ 66040 h 421640"/>
                <a:gd name="connsiteX41" fmla="*/ 487680 w 1884680"/>
                <a:gd name="connsiteY41" fmla="*/ 55880 h 421640"/>
                <a:gd name="connsiteX42" fmla="*/ 436880 w 1884680"/>
                <a:gd name="connsiteY42" fmla="*/ 45720 h 421640"/>
                <a:gd name="connsiteX43" fmla="*/ 421640 w 1884680"/>
                <a:gd name="connsiteY43" fmla="*/ 40640 h 421640"/>
                <a:gd name="connsiteX44" fmla="*/ 401320 w 1884680"/>
                <a:gd name="connsiteY44" fmla="*/ 35560 h 421640"/>
                <a:gd name="connsiteX45" fmla="*/ 386080 w 1884680"/>
                <a:gd name="connsiteY45" fmla="*/ 30480 h 421640"/>
                <a:gd name="connsiteX46" fmla="*/ 320040 w 1884680"/>
                <a:gd name="connsiteY46" fmla="*/ 20320 h 421640"/>
                <a:gd name="connsiteX47" fmla="*/ 228600 w 1884680"/>
                <a:gd name="connsiteY47" fmla="*/ 5080 h 421640"/>
                <a:gd name="connsiteX48" fmla="*/ 106680 w 1884680"/>
                <a:gd name="connsiteY48" fmla="*/ 0 h 421640"/>
                <a:gd name="connsiteX49" fmla="*/ 0 w 1884680"/>
                <a:gd name="connsiteY49" fmla="*/ 10160 h 421640"/>
                <a:gd name="connsiteX0" fmla="*/ 1778000 w 1778000"/>
                <a:gd name="connsiteY0" fmla="*/ 279400 h 421640"/>
                <a:gd name="connsiteX1" fmla="*/ 1772920 w 1778000"/>
                <a:gd name="connsiteY1" fmla="*/ 243840 h 421640"/>
                <a:gd name="connsiteX2" fmla="*/ 1742440 w 1778000"/>
                <a:gd name="connsiteY2" fmla="*/ 223520 h 421640"/>
                <a:gd name="connsiteX3" fmla="*/ 1727200 w 1778000"/>
                <a:gd name="connsiteY3" fmla="*/ 213360 h 421640"/>
                <a:gd name="connsiteX4" fmla="*/ 1722120 w 1778000"/>
                <a:gd name="connsiteY4" fmla="*/ 289560 h 421640"/>
                <a:gd name="connsiteX5" fmla="*/ 1706880 w 1778000"/>
                <a:gd name="connsiteY5" fmla="*/ 284480 h 421640"/>
                <a:gd name="connsiteX6" fmla="*/ 1676400 w 1778000"/>
                <a:gd name="connsiteY6" fmla="*/ 269240 h 421640"/>
                <a:gd name="connsiteX7" fmla="*/ 1656080 w 1778000"/>
                <a:gd name="connsiteY7" fmla="*/ 274320 h 421640"/>
                <a:gd name="connsiteX8" fmla="*/ 1640840 w 1778000"/>
                <a:gd name="connsiteY8" fmla="*/ 279400 h 421640"/>
                <a:gd name="connsiteX9" fmla="*/ 1661160 w 1778000"/>
                <a:gd name="connsiteY9" fmla="*/ 340360 h 421640"/>
                <a:gd name="connsiteX10" fmla="*/ 1676400 w 1778000"/>
                <a:gd name="connsiteY10" fmla="*/ 355600 h 421640"/>
                <a:gd name="connsiteX11" fmla="*/ 1671320 w 1778000"/>
                <a:gd name="connsiteY11" fmla="*/ 370840 h 421640"/>
                <a:gd name="connsiteX12" fmla="*/ 1635760 w 1778000"/>
                <a:gd name="connsiteY12" fmla="*/ 381000 h 421640"/>
                <a:gd name="connsiteX13" fmla="*/ 1620520 w 1778000"/>
                <a:gd name="connsiteY13" fmla="*/ 391160 h 421640"/>
                <a:gd name="connsiteX14" fmla="*/ 1595120 w 1778000"/>
                <a:gd name="connsiteY14" fmla="*/ 416560 h 421640"/>
                <a:gd name="connsiteX15" fmla="*/ 1579880 w 1778000"/>
                <a:gd name="connsiteY15" fmla="*/ 421640 h 421640"/>
                <a:gd name="connsiteX16" fmla="*/ 1478280 w 1778000"/>
                <a:gd name="connsiteY16" fmla="*/ 416560 h 421640"/>
                <a:gd name="connsiteX17" fmla="*/ 1468120 w 1778000"/>
                <a:gd name="connsiteY17" fmla="*/ 401320 h 421640"/>
                <a:gd name="connsiteX18" fmla="*/ 1442720 w 1778000"/>
                <a:gd name="connsiteY18" fmla="*/ 370840 h 421640"/>
                <a:gd name="connsiteX19" fmla="*/ 1437640 w 1778000"/>
                <a:gd name="connsiteY19" fmla="*/ 355600 h 421640"/>
                <a:gd name="connsiteX20" fmla="*/ 1391920 w 1778000"/>
                <a:gd name="connsiteY20" fmla="*/ 314960 h 421640"/>
                <a:gd name="connsiteX21" fmla="*/ 1366520 w 1778000"/>
                <a:gd name="connsiteY21" fmla="*/ 289560 h 421640"/>
                <a:gd name="connsiteX22" fmla="*/ 1351280 w 1778000"/>
                <a:gd name="connsiteY22" fmla="*/ 274320 h 421640"/>
                <a:gd name="connsiteX23" fmla="*/ 1295400 w 1778000"/>
                <a:gd name="connsiteY23" fmla="*/ 264160 h 421640"/>
                <a:gd name="connsiteX24" fmla="*/ 1264920 w 1778000"/>
                <a:gd name="connsiteY24" fmla="*/ 254000 h 421640"/>
                <a:gd name="connsiteX25" fmla="*/ 1219200 w 1778000"/>
                <a:gd name="connsiteY25" fmla="*/ 228600 h 421640"/>
                <a:gd name="connsiteX26" fmla="*/ 1173480 w 1778000"/>
                <a:gd name="connsiteY26" fmla="*/ 193040 h 421640"/>
                <a:gd name="connsiteX27" fmla="*/ 1143000 w 1778000"/>
                <a:gd name="connsiteY27" fmla="*/ 182880 h 421640"/>
                <a:gd name="connsiteX28" fmla="*/ 1127760 w 1778000"/>
                <a:gd name="connsiteY28" fmla="*/ 177800 h 421640"/>
                <a:gd name="connsiteX29" fmla="*/ 1092200 w 1778000"/>
                <a:gd name="connsiteY29" fmla="*/ 167640 h 421640"/>
                <a:gd name="connsiteX30" fmla="*/ 1076960 w 1778000"/>
                <a:gd name="connsiteY30" fmla="*/ 157480 h 421640"/>
                <a:gd name="connsiteX31" fmla="*/ 1010920 w 1778000"/>
                <a:gd name="connsiteY31" fmla="*/ 142240 h 421640"/>
                <a:gd name="connsiteX32" fmla="*/ 995680 w 1778000"/>
                <a:gd name="connsiteY32" fmla="*/ 132080 h 421640"/>
                <a:gd name="connsiteX33" fmla="*/ 970280 w 1778000"/>
                <a:gd name="connsiteY33" fmla="*/ 127000 h 421640"/>
                <a:gd name="connsiteX34" fmla="*/ 949960 w 1778000"/>
                <a:gd name="connsiteY34" fmla="*/ 121920 h 421640"/>
                <a:gd name="connsiteX35" fmla="*/ 909320 w 1778000"/>
                <a:gd name="connsiteY35" fmla="*/ 106680 h 421640"/>
                <a:gd name="connsiteX36" fmla="*/ 889000 w 1778000"/>
                <a:gd name="connsiteY36" fmla="*/ 101600 h 421640"/>
                <a:gd name="connsiteX37" fmla="*/ 741680 w 1778000"/>
                <a:gd name="connsiteY37" fmla="*/ 96520 h 421640"/>
                <a:gd name="connsiteX38" fmla="*/ 492760 w 1778000"/>
                <a:gd name="connsiteY38" fmla="*/ 81280 h 421640"/>
                <a:gd name="connsiteX39" fmla="*/ 431800 w 1778000"/>
                <a:gd name="connsiteY39" fmla="*/ 76200 h 421640"/>
                <a:gd name="connsiteX40" fmla="*/ 411480 w 1778000"/>
                <a:gd name="connsiteY40" fmla="*/ 66040 h 421640"/>
                <a:gd name="connsiteX41" fmla="*/ 381000 w 1778000"/>
                <a:gd name="connsiteY41" fmla="*/ 55880 h 421640"/>
                <a:gd name="connsiteX42" fmla="*/ 330200 w 1778000"/>
                <a:gd name="connsiteY42" fmla="*/ 45720 h 421640"/>
                <a:gd name="connsiteX43" fmla="*/ 314960 w 1778000"/>
                <a:gd name="connsiteY43" fmla="*/ 40640 h 421640"/>
                <a:gd name="connsiteX44" fmla="*/ 294640 w 1778000"/>
                <a:gd name="connsiteY44" fmla="*/ 35560 h 421640"/>
                <a:gd name="connsiteX45" fmla="*/ 279400 w 1778000"/>
                <a:gd name="connsiteY45" fmla="*/ 30480 h 421640"/>
                <a:gd name="connsiteX46" fmla="*/ 213360 w 1778000"/>
                <a:gd name="connsiteY46" fmla="*/ 20320 h 421640"/>
                <a:gd name="connsiteX47" fmla="*/ 121920 w 1778000"/>
                <a:gd name="connsiteY47" fmla="*/ 5080 h 421640"/>
                <a:gd name="connsiteX48" fmla="*/ 0 w 1778000"/>
                <a:gd name="connsiteY48" fmla="*/ 0 h 421640"/>
                <a:gd name="connsiteX0" fmla="*/ 1656080 w 1656080"/>
                <a:gd name="connsiteY0" fmla="*/ 274320 h 416560"/>
                <a:gd name="connsiteX1" fmla="*/ 1651000 w 1656080"/>
                <a:gd name="connsiteY1" fmla="*/ 238760 h 416560"/>
                <a:gd name="connsiteX2" fmla="*/ 1620520 w 1656080"/>
                <a:gd name="connsiteY2" fmla="*/ 218440 h 416560"/>
                <a:gd name="connsiteX3" fmla="*/ 1605280 w 1656080"/>
                <a:gd name="connsiteY3" fmla="*/ 208280 h 416560"/>
                <a:gd name="connsiteX4" fmla="*/ 1600200 w 1656080"/>
                <a:gd name="connsiteY4" fmla="*/ 284480 h 416560"/>
                <a:gd name="connsiteX5" fmla="*/ 1584960 w 1656080"/>
                <a:gd name="connsiteY5" fmla="*/ 279400 h 416560"/>
                <a:gd name="connsiteX6" fmla="*/ 1554480 w 1656080"/>
                <a:gd name="connsiteY6" fmla="*/ 264160 h 416560"/>
                <a:gd name="connsiteX7" fmla="*/ 1534160 w 1656080"/>
                <a:gd name="connsiteY7" fmla="*/ 269240 h 416560"/>
                <a:gd name="connsiteX8" fmla="*/ 1518920 w 1656080"/>
                <a:gd name="connsiteY8" fmla="*/ 274320 h 416560"/>
                <a:gd name="connsiteX9" fmla="*/ 1539240 w 1656080"/>
                <a:gd name="connsiteY9" fmla="*/ 335280 h 416560"/>
                <a:gd name="connsiteX10" fmla="*/ 1554480 w 1656080"/>
                <a:gd name="connsiteY10" fmla="*/ 350520 h 416560"/>
                <a:gd name="connsiteX11" fmla="*/ 1549400 w 1656080"/>
                <a:gd name="connsiteY11" fmla="*/ 365760 h 416560"/>
                <a:gd name="connsiteX12" fmla="*/ 1513840 w 1656080"/>
                <a:gd name="connsiteY12" fmla="*/ 375920 h 416560"/>
                <a:gd name="connsiteX13" fmla="*/ 1498600 w 1656080"/>
                <a:gd name="connsiteY13" fmla="*/ 386080 h 416560"/>
                <a:gd name="connsiteX14" fmla="*/ 1473200 w 1656080"/>
                <a:gd name="connsiteY14" fmla="*/ 411480 h 416560"/>
                <a:gd name="connsiteX15" fmla="*/ 1457960 w 1656080"/>
                <a:gd name="connsiteY15" fmla="*/ 416560 h 416560"/>
                <a:gd name="connsiteX16" fmla="*/ 1356360 w 1656080"/>
                <a:gd name="connsiteY16" fmla="*/ 411480 h 416560"/>
                <a:gd name="connsiteX17" fmla="*/ 1346200 w 1656080"/>
                <a:gd name="connsiteY17" fmla="*/ 396240 h 416560"/>
                <a:gd name="connsiteX18" fmla="*/ 1320800 w 1656080"/>
                <a:gd name="connsiteY18" fmla="*/ 365760 h 416560"/>
                <a:gd name="connsiteX19" fmla="*/ 1315720 w 1656080"/>
                <a:gd name="connsiteY19" fmla="*/ 350520 h 416560"/>
                <a:gd name="connsiteX20" fmla="*/ 1270000 w 1656080"/>
                <a:gd name="connsiteY20" fmla="*/ 309880 h 416560"/>
                <a:gd name="connsiteX21" fmla="*/ 1244600 w 1656080"/>
                <a:gd name="connsiteY21" fmla="*/ 284480 h 416560"/>
                <a:gd name="connsiteX22" fmla="*/ 1229360 w 1656080"/>
                <a:gd name="connsiteY22" fmla="*/ 269240 h 416560"/>
                <a:gd name="connsiteX23" fmla="*/ 1173480 w 1656080"/>
                <a:gd name="connsiteY23" fmla="*/ 259080 h 416560"/>
                <a:gd name="connsiteX24" fmla="*/ 1143000 w 1656080"/>
                <a:gd name="connsiteY24" fmla="*/ 248920 h 416560"/>
                <a:gd name="connsiteX25" fmla="*/ 1097280 w 1656080"/>
                <a:gd name="connsiteY25" fmla="*/ 223520 h 416560"/>
                <a:gd name="connsiteX26" fmla="*/ 1051560 w 1656080"/>
                <a:gd name="connsiteY26" fmla="*/ 187960 h 416560"/>
                <a:gd name="connsiteX27" fmla="*/ 1021080 w 1656080"/>
                <a:gd name="connsiteY27" fmla="*/ 177800 h 416560"/>
                <a:gd name="connsiteX28" fmla="*/ 1005840 w 1656080"/>
                <a:gd name="connsiteY28" fmla="*/ 172720 h 416560"/>
                <a:gd name="connsiteX29" fmla="*/ 970280 w 1656080"/>
                <a:gd name="connsiteY29" fmla="*/ 162560 h 416560"/>
                <a:gd name="connsiteX30" fmla="*/ 955040 w 1656080"/>
                <a:gd name="connsiteY30" fmla="*/ 152400 h 416560"/>
                <a:gd name="connsiteX31" fmla="*/ 889000 w 1656080"/>
                <a:gd name="connsiteY31" fmla="*/ 137160 h 416560"/>
                <a:gd name="connsiteX32" fmla="*/ 873760 w 1656080"/>
                <a:gd name="connsiteY32" fmla="*/ 127000 h 416560"/>
                <a:gd name="connsiteX33" fmla="*/ 848360 w 1656080"/>
                <a:gd name="connsiteY33" fmla="*/ 121920 h 416560"/>
                <a:gd name="connsiteX34" fmla="*/ 828040 w 1656080"/>
                <a:gd name="connsiteY34" fmla="*/ 116840 h 416560"/>
                <a:gd name="connsiteX35" fmla="*/ 787400 w 1656080"/>
                <a:gd name="connsiteY35" fmla="*/ 101600 h 416560"/>
                <a:gd name="connsiteX36" fmla="*/ 767080 w 1656080"/>
                <a:gd name="connsiteY36" fmla="*/ 96520 h 416560"/>
                <a:gd name="connsiteX37" fmla="*/ 619760 w 1656080"/>
                <a:gd name="connsiteY37" fmla="*/ 91440 h 416560"/>
                <a:gd name="connsiteX38" fmla="*/ 370840 w 1656080"/>
                <a:gd name="connsiteY38" fmla="*/ 76200 h 416560"/>
                <a:gd name="connsiteX39" fmla="*/ 309880 w 1656080"/>
                <a:gd name="connsiteY39" fmla="*/ 71120 h 416560"/>
                <a:gd name="connsiteX40" fmla="*/ 289560 w 1656080"/>
                <a:gd name="connsiteY40" fmla="*/ 60960 h 416560"/>
                <a:gd name="connsiteX41" fmla="*/ 259080 w 1656080"/>
                <a:gd name="connsiteY41" fmla="*/ 50800 h 416560"/>
                <a:gd name="connsiteX42" fmla="*/ 208280 w 1656080"/>
                <a:gd name="connsiteY42" fmla="*/ 40640 h 416560"/>
                <a:gd name="connsiteX43" fmla="*/ 193040 w 1656080"/>
                <a:gd name="connsiteY43" fmla="*/ 35560 h 416560"/>
                <a:gd name="connsiteX44" fmla="*/ 172720 w 1656080"/>
                <a:gd name="connsiteY44" fmla="*/ 30480 h 416560"/>
                <a:gd name="connsiteX45" fmla="*/ 157480 w 1656080"/>
                <a:gd name="connsiteY45" fmla="*/ 25400 h 416560"/>
                <a:gd name="connsiteX46" fmla="*/ 91440 w 1656080"/>
                <a:gd name="connsiteY46" fmla="*/ 15240 h 416560"/>
                <a:gd name="connsiteX47" fmla="*/ 0 w 1656080"/>
                <a:gd name="connsiteY47" fmla="*/ 0 h 416560"/>
                <a:gd name="connsiteX0" fmla="*/ 1564640 w 1564640"/>
                <a:gd name="connsiteY0" fmla="*/ 259080 h 401320"/>
                <a:gd name="connsiteX1" fmla="*/ 1559560 w 1564640"/>
                <a:gd name="connsiteY1" fmla="*/ 223520 h 401320"/>
                <a:gd name="connsiteX2" fmla="*/ 1529080 w 1564640"/>
                <a:gd name="connsiteY2" fmla="*/ 203200 h 401320"/>
                <a:gd name="connsiteX3" fmla="*/ 1513840 w 1564640"/>
                <a:gd name="connsiteY3" fmla="*/ 193040 h 401320"/>
                <a:gd name="connsiteX4" fmla="*/ 1508760 w 1564640"/>
                <a:gd name="connsiteY4" fmla="*/ 269240 h 401320"/>
                <a:gd name="connsiteX5" fmla="*/ 1493520 w 1564640"/>
                <a:gd name="connsiteY5" fmla="*/ 264160 h 401320"/>
                <a:gd name="connsiteX6" fmla="*/ 1463040 w 1564640"/>
                <a:gd name="connsiteY6" fmla="*/ 248920 h 401320"/>
                <a:gd name="connsiteX7" fmla="*/ 1442720 w 1564640"/>
                <a:gd name="connsiteY7" fmla="*/ 254000 h 401320"/>
                <a:gd name="connsiteX8" fmla="*/ 1427480 w 1564640"/>
                <a:gd name="connsiteY8" fmla="*/ 259080 h 401320"/>
                <a:gd name="connsiteX9" fmla="*/ 1447800 w 1564640"/>
                <a:gd name="connsiteY9" fmla="*/ 320040 h 401320"/>
                <a:gd name="connsiteX10" fmla="*/ 1463040 w 1564640"/>
                <a:gd name="connsiteY10" fmla="*/ 335280 h 401320"/>
                <a:gd name="connsiteX11" fmla="*/ 1457960 w 1564640"/>
                <a:gd name="connsiteY11" fmla="*/ 350520 h 401320"/>
                <a:gd name="connsiteX12" fmla="*/ 1422400 w 1564640"/>
                <a:gd name="connsiteY12" fmla="*/ 360680 h 401320"/>
                <a:gd name="connsiteX13" fmla="*/ 1407160 w 1564640"/>
                <a:gd name="connsiteY13" fmla="*/ 370840 h 401320"/>
                <a:gd name="connsiteX14" fmla="*/ 1381760 w 1564640"/>
                <a:gd name="connsiteY14" fmla="*/ 396240 h 401320"/>
                <a:gd name="connsiteX15" fmla="*/ 1366520 w 1564640"/>
                <a:gd name="connsiteY15" fmla="*/ 401320 h 401320"/>
                <a:gd name="connsiteX16" fmla="*/ 1264920 w 1564640"/>
                <a:gd name="connsiteY16" fmla="*/ 396240 h 401320"/>
                <a:gd name="connsiteX17" fmla="*/ 1254760 w 1564640"/>
                <a:gd name="connsiteY17" fmla="*/ 381000 h 401320"/>
                <a:gd name="connsiteX18" fmla="*/ 1229360 w 1564640"/>
                <a:gd name="connsiteY18" fmla="*/ 350520 h 401320"/>
                <a:gd name="connsiteX19" fmla="*/ 1224280 w 1564640"/>
                <a:gd name="connsiteY19" fmla="*/ 335280 h 401320"/>
                <a:gd name="connsiteX20" fmla="*/ 1178560 w 1564640"/>
                <a:gd name="connsiteY20" fmla="*/ 294640 h 401320"/>
                <a:gd name="connsiteX21" fmla="*/ 1153160 w 1564640"/>
                <a:gd name="connsiteY21" fmla="*/ 269240 h 401320"/>
                <a:gd name="connsiteX22" fmla="*/ 1137920 w 1564640"/>
                <a:gd name="connsiteY22" fmla="*/ 254000 h 401320"/>
                <a:gd name="connsiteX23" fmla="*/ 1082040 w 1564640"/>
                <a:gd name="connsiteY23" fmla="*/ 243840 h 401320"/>
                <a:gd name="connsiteX24" fmla="*/ 1051560 w 1564640"/>
                <a:gd name="connsiteY24" fmla="*/ 233680 h 401320"/>
                <a:gd name="connsiteX25" fmla="*/ 1005840 w 1564640"/>
                <a:gd name="connsiteY25" fmla="*/ 208280 h 401320"/>
                <a:gd name="connsiteX26" fmla="*/ 960120 w 1564640"/>
                <a:gd name="connsiteY26" fmla="*/ 172720 h 401320"/>
                <a:gd name="connsiteX27" fmla="*/ 929640 w 1564640"/>
                <a:gd name="connsiteY27" fmla="*/ 162560 h 401320"/>
                <a:gd name="connsiteX28" fmla="*/ 914400 w 1564640"/>
                <a:gd name="connsiteY28" fmla="*/ 157480 h 401320"/>
                <a:gd name="connsiteX29" fmla="*/ 878840 w 1564640"/>
                <a:gd name="connsiteY29" fmla="*/ 147320 h 401320"/>
                <a:gd name="connsiteX30" fmla="*/ 863600 w 1564640"/>
                <a:gd name="connsiteY30" fmla="*/ 137160 h 401320"/>
                <a:gd name="connsiteX31" fmla="*/ 797560 w 1564640"/>
                <a:gd name="connsiteY31" fmla="*/ 121920 h 401320"/>
                <a:gd name="connsiteX32" fmla="*/ 782320 w 1564640"/>
                <a:gd name="connsiteY32" fmla="*/ 111760 h 401320"/>
                <a:gd name="connsiteX33" fmla="*/ 756920 w 1564640"/>
                <a:gd name="connsiteY33" fmla="*/ 106680 h 401320"/>
                <a:gd name="connsiteX34" fmla="*/ 736600 w 1564640"/>
                <a:gd name="connsiteY34" fmla="*/ 101600 h 401320"/>
                <a:gd name="connsiteX35" fmla="*/ 695960 w 1564640"/>
                <a:gd name="connsiteY35" fmla="*/ 86360 h 401320"/>
                <a:gd name="connsiteX36" fmla="*/ 675640 w 1564640"/>
                <a:gd name="connsiteY36" fmla="*/ 81280 h 401320"/>
                <a:gd name="connsiteX37" fmla="*/ 528320 w 1564640"/>
                <a:gd name="connsiteY37" fmla="*/ 76200 h 401320"/>
                <a:gd name="connsiteX38" fmla="*/ 279400 w 1564640"/>
                <a:gd name="connsiteY38" fmla="*/ 60960 h 401320"/>
                <a:gd name="connsiteX39" fmla="*/ 218440 w 1564640"/>
                <a:gd name="connsiteY39" fmla="*/ 55880 h 401320"/>
                <a:gd name="connsiteX40" fmla="*/ 198120 w 1564640"/>
                <a:gd name="connsiteY40" fmla="*/ 45720 h 401320"/>
                <a:gd name="connsiteX41" fmla="*/ 167640 w 1564640"/>
                <a:gd name="connsiteY41" fmla="*/ 35560 h 401320"/>
                <a:gd name="connsiteX42" fmla="*/ 116840 w 1564640"/>
                <a:gd name="connsiteY42" fmla="*/ 25400 h 401320"/>
                <a:gd name="connsiteX43" fmla="*/ 101600 w 1564640"/>
                <a:gd name="connsiteY43" fmla="*/ 20320 h 401320"/>
                <a:gd name="connsiteX44" fmla="*/ 81280 w 1564640"/>
                <a:gd name="connsiteY44" fmla="*/ 15240 h 401320"/>
                <a:gd name="connsiteX45" fmla="*/ 66040 w 1564640"/>
                <a:gd name="connsiteY45" fmla="*/ 10160 h 401320"/>
                <a:gd name="connsiteX46" fmla="*/ 0 w 1564640"/>
                <a:gd name="connsiteY46" fmla="*/ 0 h 401320"/>
                <a:gd name="connsiteX0" fmla="*/ 1498600 w 1498600"/>
                <a:gd name="connsiteY0" fmla="*/ 248920 h 391160"/>
                <a:gd name="connsiteX1" fmla="*/ 1493520 w 1498600"/>
                <a:gd name="connsiteY1" fmla="*/ 213360 h 391160"/>
                <a:gd name="connsiteX2" fmla="*/ 1463040 w 1498600"/>
                <a:gd name="connsiteY2" fmla="*/ 193040 h 391160"/>
                <a:gd name="connsiteX3" fmla="*/ 1447800 w 1498600"/>
                <a:gd name="connsiteY3" fmla="*/ 182880 h 391160"/>
                <a:gd name="connsiteX4" fmla="*/ 1442720 w 1498600"/>
                <a:gd name="connsiteY4" fmla="*/ 259080 h 391160"/>
                <a:gd name="connsiteX5" fmla="*/ 1427480 w 1498600"/>
                <a:gd name="connsiteY5" fmla="*/ 254000 h 391160"/>
                <a:gd name="connsiteX6" fmla="*/ 1397000 w 1498600"/>
                <a:gd name="connsiteY6" fmla="*/ 238760 h 391160"/>
                <a:gd name="connsiteX7" fmla="*/ 1376680 w 1498600"/>
                <a:gd name="connsiteY7" fmla="*/ 243840 h 391160"/>
                <a:gd name="connsiteX8" fmla="*/ 1361440 w 1498600"/>
                <a:gd name="connsiteY8" fmla="*/ 248920 h 391160"/>
                <a:gd name="connsiteX9" fmla="*/ 1381760 w 1498600"/>
                <a:gd name="connsiteY9" fmla="*/ 309880 h 391160"/>
                <a:gd name="connsiteX10" fmla="*/ 1397000 w 1498600"/>
                <a:gd name="connsiteY10" fmla="*/ 325120 h 391160"/>
                <a:gd name="connsiteX11" fmla="*/ 1391920 w 1498600"/>
                <a:gd name="connsiteY11" fmla="*/ 340360 h 391160"/>
                <a:gd name="connsiteX12" fmla="*/ 1356360 w 1498600"/>
                <a:gd name="connsiteY12" fmla="*/ 350520 h 391160"/>
                <a:gd name="connsiteX13" fmla="*/ 1341120 w 1498600"/>
                <a:gd name="connsiteY13" fmla="*/ 360680 h 391160"/>
                <a:gd name="connsiteX14" fmla="*/ 1315720 w 1498600"/>
                <a:gd name="connsiteY14" fmla="*/ 386080 h 391160"/>
                <a:gd name="connsiteX15" fmla="*/ 1300480 w 1498600"/>
                <a:gd name="connsiteY15" fmla="*/ 391160 h 391160"/>
                <a:gd name="connsiteX16" fmla="*/ 1198880 w 1498600"/>
                <a:gd name="connsiteY16" fmla="*/ 386080 h 391160"/>
                <a:gd name="connsiteX17" fmla="*/ 1188720 w 1498600"/>
                <a:gd name="connsiteY17" fmla="*/ 370840 h 391160"/>
                <a:gd name="connsiteX18" fmla="*/ 1163320 w 1498600"/>
                <a:gd name="connsiteY18" fmla="*/ 340360 h 391160"/>
                <a:gd name="connsiteX19" fmla="*/ 1158240 w 1498600"/>
                <a:gd name="connsiteY19" fmla="*/ 325120 h 391160"/>
                <a:gd name="connsiteX20" fmla="*/ 1112520 w 1498600"/>
                <a:gd name="connsiteY20" fmla="*/ 284480 h 391160"/>
                <a:gd name="connsiteX21" fmla="*/ 1087120 w 1498600"/>
                <a:gd name="connsiteY21" fmla="*/ 259080 h 391160"/>
                <a:gd name="connsiteX22" fmla="*/ 1071880 w 1498600"/>
                <a:gd name="connsiteY22" fmla="*/ 243840 h 391160"/>
                <a:gd name="connsiteX23" fmla="*/ 1016000 w 1498600"/>
                <a:gd name="connsiteY23" fmla="*/ 233680 h 391160"/>
                <a:gd name="connsiteX24" fmla="*/ 985520 w 1498600"/>
                <a:gd name="connsiteY24" fmla="*/ 223520 h 391160"/>
                <a:gd name="connsiteX25" fmla="*/ 939800 w 1498600"/>
                <a:gd name="connsiteY25" fmla="*/ 198120 h 391160"/>
                <a:gd name="connsiteX26" fmla="*/ 894080 w 1498600"/>
                <a:gd name="connsiteY26" fmla="*/ 162560 h 391160"/>
                <a:gd name="connsiteX27" fmla="*/ 863600 w 1498600"/>
                <a:gd name="connsiteY27" fmla="*/ 152400 h 391160"/>
                <a:gd name="connsiteX28" fmla="*/ 848360 w 1498600"/>
                <a:gd name="connsiteY28" fmla="*/ 147320 h 391160"/>
                <a:gd name="connsiteX29" fmla="*/ 812800 w 1498600"/>
                <a:gd name="connsiteY29" fmla="*/ 137160 h 391160"/>
                <a:gd name="connsiteX30" fmla="*/ 797560 w 1498600"/>
                <a:gd name="connsiteY30" fmla="*/ 127000 h 391160"/>
                <a:gd name="connsiteX31" fmla="*/ 731520 w 1498600"/>
                <a:gd name="connsiteY31" fmla="*/ 111760 h 391160"/>
                <a:gd name="connsiteX32" fmla="*/ 716280 w 1498600"/>
                <a:gd name="connsiteY32" fmla="*/ 101600 h 391160"/>
                <a:gd name="connsiteX33" fmla="*/ 690880 w 1498600"/>
                <a:gd name="connsiteY33" fmla="*/ 96520 h 391160"/>
                <a:gd name="connsiteX34" fmla="*/ 670560 w 1498600"/>
                <a:gd name="connsiteY34" fmla="*/ 91440 h 391160"/>
                <a:gd name="connsiteX35" fmla="*/ 629920 w 1498600"/>
                <a:gd name="connsiteY35" fmla="*/ 76200 h 391160"/>
                <a:gd name="connsiteX36" fmla="*/ 609600 w 1498600"/>
                <a:gd name="connsiteY36" fmla="*/ 71120 h 391160"/>
                <a:gd name="connsiteX37" fmla="*/ 462280 w 1498600"/>
                <a:gd name="connsiteY37" fmla="*/ 66040 h 391160"/>
                <a:gd name="connsiteX38" fmla="*/ 213360 w 1498600"/>
                <a:gd name="connsiteY38" fmla="*/ 50800 h 391160"/>
                <a:gd name="connsiteX39" fmla="*/ 152400 w 1498600"/>
                <a:gd name="connsiteY39" fmla="*/ 45720 h 391160"/>
                <a:gd name="connsiteX40" fmla="*/ 132080 w 1498600"/>
                <a:gd name="connsiteY40" fmla="*/ 35560 h 391160"/>
                <a:gd name="connsiteX41" fmla="*/ 101600 w 1498600"/>
                <a:gd name="connsiteY41" fmla="*/ 25400 h 391160"/>
                <a:gd name="connsiteX42" fmla="*/ 50800 w 1498600"/>
                <a:gd name="connsiteY42" fmla="*/ 15240 h 391160"/>
                <a:gd name="connsiteX43" fmla="*/ 35560 w 1498600"/>
                <a:gd name="connsiteY43" fmla="*/ 10160 h 391160"/>
                <a:gd name="connsiteX44" fmla="*/ 15240 w 1498600"/>
                <a:gd name="connsiteY44" fmla="*/ 5080 h 391160"/>
                <a:gd name="connsiteX45" fmla="*/ 0 w 1498600"/>
                <a:gd name="connsiteY45" fmla="*/ 0 h 39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98600" h="391160">
                  <a:moveTo>
                    <a:pt x="1498600" y="248920"/>
                  </a:moveTo>
                  <a:cubicBezTo>
                    <a:pt x="1496907" y="237067"/>
                    <a:pt x="1497967" y="224477"/>
                    <a:pt x="1493520" y="213360"/>
                  </a:cubicBezTo>
                  <a:cubicBezTo>
                    <a:pt x="1486298" y="195304"/>
                    <a:pt x="1476297" y="199669"/>
                    <a:pt x="1463040" y="193040"/>
                  </a:cubicBezTo>
                  <a:cubicBezTo>
                    <a:pt x="1457579" y="190310"/>
                    <a:pt x="1452880" y="186267"/>
                    <a:pt x="1447800" y="182880"/>
                  </a:cubicBezTo>
                  <a:cubicBezTo>
                    <a:pt x="1446107" y="208280"/>
                    <a:pt x="1449713" y="234603"/>
                    <a:pt x="1442720" y="259080"/>
                  </a:cubicBezTo>
                  <a:cubicBezTo>
                    <a:pt x="1441249" y="264229"/>
                    <a:pt x="1432269" y="256395"/>
                    <a:pt x="1427480" y="254000"/>
                  </a:cubicBezTo>
                  <a:cubicBezTo>
                    <a:pt x="1388089" y="234305"/>
                    <a:pt x="1435306" y="251529"/>
                    <a:pt x="1397000" y="238760"/>
                  </a:cubicBezTo>
                  <a:cubicBezTo>
                    <a:pt x="1390227" y="240453"/>
                    <a:pt x="1383393" y="241922"/>
                    <a:pt x="1376680" y="243840"/>
                  </a:cubicBezTo>
                  <a:cubicBezTo>
                    <a:pt x="1371531" y="245311"/>
                    <a:pt x="1362398" y="243652"/>
                    <a:pt x="1361440" y="248920"/>
                  </a:cubicBezTo>
                  <a:cubicBezTo>
                    <a:pt x="1351052" y="306056"/>
                    <a:pt x="1358128" y="290187"/>
                    <a:pt x="1381760" y="309880"/>
                  </a:cubicBezTo>
                  <a:cubicBezTo>
                    <a:pt x="1387279" y="314479"/>
                    <a:pt x="1391920" y="320040"/>
                    <a:pt x="1397000" y="325120"/>
                  </a:cubicBezTo>
                  <a:cubicBezTo>
                    <a:pt x="1395307" y="330200"/>
                    <a:pt x="1395706" y="336574"/>
                    <a:pt x="1391920" y="340360"/>
                  </a:cubicBezTo>
                  <a:cubicBezTo>
                    <a:pt x="1389491" y="342789"/>
                    <a:pt x="1356536" y="350476"/>
                    <a:pt x="1356360" y="350520"/>
                  </a:cubicBezTo>
                  <a:cubicBezTo>
                    <a:pt x="1351280" y="353907"/>
                    <a:pt x="1345715" y="356660"/>
                    <a:pt x="1341120" y="360680"/>
                  </a:cubicBezTo>
                  <a:cubicBezTo>
                    <a:pt x="1332109" y="368565"/>
                    <a:pt x="1325299" y="378896"/>
                    <a:pt x="1315720" y="386080"/>
                  </a:cubicBezTo>
                  <a:cubicBezTo>
                    <a:pt x="1311436" y="389293"/>
                    <a:pt x="1305560" y="389467"/>
                    <a:pt x="1300480" y="391160"/>
                  </a:cubicBezTo>
                  <a:cubicBezTo>
                    <a:pt x="1266613" y="389467"/>
                    <a:pt x="1232242" y="392146"/>
                    <a:pt x="1198880" y="386080"/>
                  </a:cubicBezTo>
                  <a:cubicBezTo>
                    <a:pt x="1192873" y="384988"/>
                    <a:pt x="1192629" y="375530"/>
                    <a:pt x="1188720" y="370840"/>
                  </a:cubicBezTo>
                  <a:cubicBezTo>
                    <a:pt x="1174676" y="353988"/>
                    <a:pt x="1172780" y="359279"/>
                    <a:pt x="1163320" y="340360"/>
                  </a:cubicBezTo>
                  <a:cubicBezTo>
                    <a:pt x="1160925" y="335571"/>
                    <a:pt x="1161528" y="329347"/>
                    <a:pt x="1158240" y="325120"/>
                  </a:cubicBezTo>
                  <a:cubicBezTo>
                    <a:pt x="1139503" y="301030"/>
                    <a:pt x="1132891" y="298061"/>
                    <a:pt x="1112520" y="284480"/>
                  </a:cubicBezTo>
                  <a:cubicBezTo>
                    <a:pt x="1093893" y="256540"/>
                    <a:pt x="1112520" y="280247"/>
                    <a:pt x="1087120" y="259080"/>
                  </a:cubicBezTo>
                  <a:cubicBezTo>
                    <a:pt x="1081601" y="254481"/>
                    <a:pt x="1078118" y="247404"/>
                    <a:pt x="1071880" y="243840"/>
                  </a:cubicBezTo>
                  <a:cubicBezTo>
                    <a:pt x="1063896" y="239278"/>
                    <a:pt x="1017394" y="233879"/>
                    <a:pt x="1016000" y="233680"/>
                  </a:cubicBezTo>
                  <a:cubicBezTo>
                    <a:pt x="1005840" y="230293"/>
                    <a:pt x="994431" y="229461"/>
                    <a:pt x="985520" y="223520"/>
                  </a:cubicBezTo>
                  <a:cubicBezTo>
                    <a:pt x="950585" y="200230"/>
                    <a:pt x="966624" y="207061"/>
                    <a:pt x="939800" y="198120"/>
                  </a:cubicBezTo>
                  <a:cubicBezTo>
                    <a:pt x="926651" y="184971"/>
                    <a:pt x="912309" y="168636"/>
                    <a:pt x="894080" y="162560"/>
                  </a:cubicBezTo>
                  <a:lnTo>
                    <a:pt x="863600" y="152400"/>
                  </a:lnTo>
                  <a:cubicBezTo>
                    <a:pt x="858520" y="150707"/>
                    <a:pt x="853555" y="148619"/>
                    <a:pt x="848360" y="147320"/>
                  </a:cubicBezTo>
                  <a:cubicBezTo>
                    <a:pt x="841849" y="145692"/>
                    <a:pt x="820088" y="140804"/>
                    <a:pt x="812800" y="137160"/>
                  </a:cubicBezTo>
                  <a:cubicBezTo>
                    <a:pt x="807339" y="134430"/>
                    <a:pt x="803139" y="129480"/>
                    <a:pt x="797560" y="127000"/>
                  </a:cubicBezTo>
                  <a:cubicBezTo>
                    <a:pt x="771135" y="115256"/>
                    <a:pt x="760448" y="115893"/>
                    <a:pt x="731520" y="111760"/>
                  </a:cubicBezTo>
                  <a:cubicBezTo>
                    <a:pt x="726440" y="108373"/>
                    <a:pt x="721997" y="103744"/>
                    <a:pt x="716280" y="101600"/>
                  </a:cubicBezTo>
                  <a:cubicBezTo>
                    <a:pt x="708195" y="98568"/>
                    <a:pt x="699309" y="98393"/>
                    <a:pt x="690880" y="96520"/>
                  </a:cubicBezTo>
                  <a:cubicBezTo>
                    <a:pt x="684064" y="95005"/>
                    <a:pt x="677273" y="93358"/>
                    <a:pt x="670560" y="91440"/>
                  </a:cubicBezTo>
                  <a:cubicBezTo>
                    <a:pt x="645591" y="84306"/>
                    <a:pt x="662128" y="86936"/>
                    <a:pt x="629920" y="76200"/>
                  </a:cubicBezTo>
                  <a:cubicBezTo>
                    <a:pt x="623296" y="73992"/>
                    <a:pt x="616569" y="71542"/>
                    <a:pt x="609600" y="71120"/>
                  </a:cubicBezTo>
                  <a:cubicBezTo>
                    <a:pt x="560554" y="68148"/>
                    <a:pt x="511387" y="67733"/>
                    <a:pt x="462280" y="66040"/>
                  </a:cubicBezTo>
                  <a:cubicBezTo>
                    <a:pt x="362705" y="32848"/>
                    <a:pt x="442507" y="56129"/>
                    <a:pt x="213360" y="50800"/>
                  </a:cubicBezTo>
                  <a:cubicBezTo>
                    <a:pt x="193040" y="49107"/>
                    <a:pt x="172441" y="49478"/>
                    <a:pt x="152400" y="45720"/>
                  </a:cubicBezTo>
                  <a:cubicBezTo>
                    <a:pt x="144957" y="44324"/>
                    <a:pt x="139111" y="38372"/>
                    <a:pt x="132080" y="35560"/>
                  </a:cubicBezTo>
                  <a:cubicBezTo>
                    <a:pt x="122136" y="31583"/>
                    <a:pt x="111990" y="27997"/>
                    <a:pt x="101600" y="25400"/>
                  </a:cubicBezTo>
                  <a:cubicBezTo>
                    <a:pt x="20630" y="5158"/>
                    <a:pt x="162900" y="40151"/>
                    <a:pt x="50800" y="15240"/>
                  </a:cubicBezTo>
                  <a:cubicBezTo>
                    <a:pt x="45573" y="14078"/>
                    <a:pt x="40709" y="11631"/>
                    <a:pt x="35560" y="10160"/>
                  </a:cubicBezTo>
                  <a:cubicBezTo>
                    <a:pt x="28847" y="8242"/>
                    <a:pt x="21953" y="6998"/>
                    <a:pt x="15240" y="5080"/>
                  </a:cubicBezTo>
                  <a:cubicBezTo>
                    <a:pt x="10091" y="3609"/>
                    <a:pt x="5227" y="1162"/>
                    <a:pt x="0" y="0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/>
            <p:cNvSpPr/>
            <p:nvPr/>
          </p:nvSpPr>
          <p:spPr>
            <a:xfrm>
              <a:off x="4907079" y="5798326"/>
              <a:ext cx="408790" cy="40591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/>
            <p:cNvSpPr/>
            <p:nvPr/>
          </p:nvSpPr>
          <p:spPr>
            <a:xfrm>
              <a:off x="5059030" y="5944803"/>
              <a:ext cx="104887" cy="1129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Elipse 36"/>
            <p:cNvSpPr/>
            <p:nvPr/>
          </p:nvSpPr>
          <p:spPr>
            <a:xfrm>
              <a:off x="630717" y="444236"/>
              <a:ext cx="881299" cy="868887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Elipse 37"/>
            <p:cNvSpPr/>
            <p:nvPr/>
          </p:nvSpPr>
          <p:spPr>
            <a:xfrm>
              <a:off x="1629105" y="1238185"/>
              <a:ext cx="562708" cy="52133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Elipse 38"/>
            <p:cNvSpPr/>
            <p:nvPr/>
          </p:nvSpPr>
          <p:spPr>
            <a:xfrm rot="20472700">
              <a:off x="413969" y="1823386"/>
              <a:ext cx="6203340" cy="849462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Forma libre 40"/>
            <p:cNvSpPr/>
            <p:nvPr/>
          </p:nvSpPr>
          <p:spPr>
            <a:xfrm>
              <a:off x="3386506" y="3030678"/>
              <a:ext cx="1836304" cy="3049125"/>
            </a:xfrm>
            <a:custGeom>
              <a:avLst/>
              <a:gdLst>
                <a:gd name="connsiteX0" fmla="*/ 0 w 1249994"/>
                <a:gd name="connsiteY0" fmla="*/ 0 h 2266499"/>
                <a:gd name="connsiteX1" fmla="*/ 501161 w 1249994"/>
                <a:gd name="connsiteY1" fmla="*/ 290147 h 2266499"/>
                <a:gd name="connsiteX2" fmla="*/ 1186961 w 1249994"/>
                <a:gd name="connsiteY2" fmla="*/ 1116623 h 2266499"/>
                <a:gd name="connsiteX3" fmla="*/ 1222131 w 1249994"/>
                <a:gd name="connsiteY3" fmla="*/ 2162908 h 2266499"/>
                <a:gd name="connsiteX4" fmla="*/ 1213338 w 1249994"/>
                <a:gd name="connsiteY4" fmla="*/ 2171700 h 2266499"/>
                <a:gd name="connsiteX0" fmla="*/ 0 w 1223554"/>
                <a:gd name="connsiteY0" fmla="*/ 0 h 2266499"/>
                <a:gd name="connsiteX1" fmla="*/ 907441 w 1223554"/>
                <a:gd name="connsiteY1" fmla="*/ 545818 h 2266499"/>
                <a:gd name="connsiteX2" fmla="*/ 1186961 w 1223554"/>
                <a:gd name="connsiteY2" fmla="*/ 1116623 h 2266499"/>
                <a:gd name="connsiteX3" fmla="*/ 1222131 w 1223554"/>
                <a:gd name="connsiteY3" fmla="*/ 2162908 h 2266499"/>
                <a:gd name="connsiteX4" fmla="*/ 1213338 w 1223554"/>
                <a:gd name="connsiteY4" fmla="*/ 2171700 h 2266499"/>
                <a:gd name="connsiteX0" fmla="*/ 0 w 1273937"/>
                <a:gd name="connsiteY0" fmla="*/ 0 h 2243014"/>
                <a:gd name="connsiteX1" fmla="*/ 907441 w 1273937"/>
                <a:gd name="connsiteY1" fmla="*/ 545818 h 2243014"/>
                <a:gd name="connsiteX2" fmla="*/ 1256114 w 1273937"/>
                <a:gd name="connsiteY2" fmla="*/ 1463603 h 2243014"/>
                <a:gd name="connsiteX3" fmla="*/ 1222131 w 1273937"/>
                <a:gd name="connsiteY3" fmla="*/ 2162908 h 2243014"/>
                <a:gd name="connsiteX4" fmla="*/ 1213338 w 1273937"/>
                <a:gd name="connsiteY4" fmla="*/ 2171700 h 2243014"/>
                <a:gd name="connsiteX0" fmla="*/ 0 w 1278813"/>
                <a:gd name="connsiteY0" fmla="*/ 0 h 2243014"/>
                <a:gd name="connsiteX1" fmla="*/ 838287 w 1278813"/>
                <a:gd name="connsiteY1" fmla="*/ 454507 h 2243014"/>
                <a:gd name="connsiteX2" fmla="*/ 1256114 w 1278813"/>
                <a:gd name="connsiteY2" fmla="*/ 1463603 h 2243014"/>
                <a:gd name="connsiteX3" fmla="*/ 1222131 w 1278813"/>
                <a:gd name="connsiteY3" fmla="*/ 2162908 h 2243014"/>
                <a:gd name="connsiteX4" fmla="*/ 1213338 w 1278813"/>
                <a:gd name="connsiteY4" fmla="*/ 2171700 h 224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813" h="2243014">
                  <a:moveTo>
                    <a:pt x="0" y="0"/>
                  </a:moveTo>
                  <a:cubicBezTo>
                    <a:pt x="151667" y="52021"/>
                    <a:pt x="628935" y="210573"/>
                    <a:pt x="838287" y="454507"/>
                  </a:cubicBezTo>
                  <a:cubicBezTo>
                    <a:pt x="1047639" y="698441"/>
                    <a:pt x="1192140" y="1178870"/>
                    <a:pt x="1256114" y="1463603"/>
                  </a:cubicBezTo>
                  <a:cubicBezTo>
                    <a:pt x="1320088" y="1748336"/>
                    <a:pt x="1229260" y="2044892"/>
                    <a:pt x="1222131" y="2162908"/>
                  </a:cubicBezTo>
                  <a:cubicBezTo>
                    <a:pt x="1215002" y="2280924"/>
                    <a:pt x="1219932" y="2255227"/>
                    <a:pt x="1213338" y="2171700"/>
                  </a:cubicBezTo>
                </a:path>
              </a:pathLst>
            </a:custGeom>
            <a:noFill/>
            <a:ln w="1905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Forma libre 41"/>
            <p:cNvSpPr/>
            <p:nvPr/>
          </p:nvSpPr>
          <p:spPr>
            <a:xfrm>
              <a:off x="519107" y="1448628"/>
              <a:ext cx="2935682" cy="2399122"/>
            </a:xfrm>
            <a:custGeom>
              <a:avLst/>
              <a:gdLst>
                <a:gd name="connsiteX0" fmla="*/ 0 w 1424940"/>
                <a:gd name="connsiteY0" fmla="*/ 1744980 h 1805940"/>
                <a:gd name="connsiteX1" fmla="*/ 60960 w 1424940"/>
                <a:gd name="connsiteY1" fmla="*/ 1760220 h 1805940"/>
                <a:gd name="connsiteX2" fmla="*/ 91440 w 1424940"/>
                <a:gd name="connsiteY2" fmla="*/ 1783080 h 1805940"/>
                <a:gd name="connsiteX3" fmla="*/ 175260 w 1424940"/>
                <a:gd name="connsiteY3" fmla="*/ 1805940 h 1805940"/>
                <a:gd name="connsiteX4" fmla="*/ 266700 w 1424940"/>
                <a:gd name="connsiteY4" fmla="*/ 1798320 h 1805940"/>
                <a:gd name="connsiteX5" fmla="*/ 312420 w 1424940"/>
                <a:gd name="connsiteY5" fmla="*/ 1775460 h 1805940"/>
                <a:gd name="connsiteX6" fmla="*/ 335280 w 1424940"/>
                <a:gd name="connsiteY6" fmla="*/ 1767840 h 1805940"/>
                <a:gd name="connsiteX7" fmla="*/ 358140 w 1424940"/>
                <a:gd name="connsiteY7" fmla="*/ 1752600 h 1805940"/>
                <a:gd name="connsiteX8" fmla="*/ 396240 w 1424940"/>
                <a:gd name="connsiteY8" fmla="*/ 1744980 h 1805940"/>
                <a:gd name="connsiteX9" fmla="*/ 419100 w 1424940"/>
                <a:gd name="connsiteY9" fmla="*/ 1737360 h 1805940"/>
                <a:gd name="connsiteX10" fmla="*/ 495300 w 1424940"/>
                <a:gd name="connsiteY10" fmla="*/ 1722120 h 1805940"/>
                <a:gd name="connsiteX11" fmla="*/ 518160 w 1424940"/>
                <a:gd name="connsiteY11" fmla="*/ 1714500 h 1805940"/>
                <a:gd name="connsiteX12" fmla="*/ 548640 w 1424940"/>
                <a:gd name="connsiteY12" fmla="*/ 1706880 h 1805940"/>
                <a:gd name="connsiteX13" fmla="*/ 571500 w 1424940"/>
                <a:gd name="connsiteY13" fmla="*/ 1699260 h 1805940"/>
                <a:gd name="connsiteX14" fmla="*/ 647700 w 1424940"/>
                <a:gd name="connsiteY14" fmla="*/ 1676400 h 1805940"/>
                <a:gd name="connsiteX15" fmla="*/ 670560 w 1424940"/>
                <a:gd name="connsiteY15" fmla="*/ 1668780 h 1805940"/>
                <a:gd name="connsiteX16" fmla="*/ 693420 w 1424940"/>
                <a:gd name="connsiteY16" fmla="*/ 1661160 h 1805940"/>
                <a:gd name="connsiteX17" fmla="*/ 754380 w 1424940"/>
                <a:gd name="connsiteY17" fmla="*/ 1668780 h 1805940"/>
                <a:gd name="connsiteX18" fmla="*/ 777240 w 1424940"/>
                <a:gd name="connsiteY18" fmla="*/ 1684020 h 1805940"/>
                <a:gd name="connsiteX19" fmla="*/ 876300 w 1424940"/>
                <a:gd name="connsiteY19" fmla="*/ 1706880 h 1805940"/>
                <a:gd name="connsiteX20" fmla="*/ 1051560 w 1424940"/>
                <a:gd name="connsiteY20" fmla="*/ 1699260 h 1805940"/>
                <a:gd name="connsiteX21" fmla="*/ 1097280 w 1424940"/>
                <a:gd name="connsiteY21" fmla="*/ 1668780 h 1805940"/>
                <a:gd name="connsiteX22" fmla="*/ 1120140 w 1424940"/>
                <a:gd name="connsiteY22" fmla="*/ 1661160 h 1805940"/>
                <a:gd name="connsiteX23" fmla="*/ 1143000 w 1424940"/>
                <a:gd name="connsiteY23" fmla="*/ 1645920 h 1805940"/>
                <a:gd name="connsiteX24" fmla="*/ 1173480 w 1424940"/>
                <a:gd name="connsiteY24" fmla="*/ 1600200 h 1805940"/>
                <a:gd name="connsiteX25" fmla="*/ 1196340 w 1424940"/>
                <a:gd name="connsiteY25" fmla="*/ 1546860 h 1805940"/>
                <a:gd name="connsiteX26" fmla="*/ 1203960 w 1424940"/>
                <a:gd name="connsiteY26" fmla="*/ 1524000 h 1805940"/>
                <a:gd name="connsiteX27" fmla="*/ 1249680 w 1424940"/>
                <a:gd name="connsiteY27" fmla="*/ 1501140 h 1805940"/>
                <a:gd name="connsiteX28" fmla="*/ 1272540 w 1424940"/>
                <a:gd name="connsiteY28" fmla="*/ 1485900 h 1805940"/>
                <a:gd name="connsiteX29" fmla="*/ 1295400 w 1424940"/>
                <a:gd name="connsiteY29" fmla="*/ 1478280 h 1805940"/>
                <a:gd name="connsiteX30" fmla="*/ 1341120 w 1424940"/>
                <a:gd name="connsiteY30" fmla="*/ 1440180 h 1805940"/>
                <a:gd name="connsiteX31" fmla="*/ 1363980 w 1424940"/>
                <a:gd name="connsiteY31" fmla="*/ 1424940 h 1805940"/>
                <a:gd name="connsiteX32" fmla="*/ 1386840 w 1424940"/>
                <a:gd name="connsiteY32" fmla="*/ 1379220 h 1805940"/>
                <a:gd name="connsiteX33" fmla="*/ 1402080 w 1424940"/>
                <a:gd name="connsiteY33" fmla="*/ 1333500 h 1805940"/>
                <a:gd name="connsiteX34" fmla="*/ 1409700 w 1424940"/>
                <a:gd name="connsiteY34" fmla="*/ 1310640 h 1805940"/>
                <a:gd name="connsiteX35" fmla="*/ 1424940 w 1424940"/>
                <a:gd name="connsiteY35" fmla="*/ 1287780 h 1805940"/>
                <a:gd name="connsiteX36" fmla="*/ 1394460 w 1424940"/>
                <a:gd name="connsiteY36" fmla="*/ 1242060 h 1805940"/>
                <a:gd name="connsiteX37" fmla="*/ 1371600 w 1424940"/>
                <a:gd name="connsiteY37" fmla="*/ 1249680 h 1805940"/>
                <a:gd name="connsiteX38" fmla="*/ 1363980 w 1424940"/>
                <a:gd name="connsiteY38" fmla="*/ 1280160 h 1805940"/>
                <a:gd name="connsiteX39" fmla="*/ 1234440 w 1424940"/>
                <a:gd name="connsiteY39" fmla="*/ 1287780 h 1805940"/>
                <a:gd name="connsiteX40" fmla="*/ 1211580 w 1424940"/>
                <a:gd name="connsiteY40" fmla="*/ 1272540 h 1805940"/>
                <a:gd name="connsiteX41" fmla="*/ 1181100 w 1424940"/>
                <a:gd name="connsiteY41" fmla="*/ 1219200 h 1805940"/>
                <a:gd name="connsiteX42" fmla="*/ 1173480 w 1424940"/>
                <a:gd name="connsiteY42" fmla="*/ 1196340 h 1805940"/>
                <a:gd name="connsiteX43" fmla="*/ 1158240 w 1424940"/>
                <a:gd name="connsiteY43" fmla="*/ 1173480 h 1805940"/>
                <a:gd name="connsiteX44" fmla="*/ 1143000 w 1424940"/>
                <a:gd name="connsiteY44" fmla="*/ 1127760 h 1805940"/>
                <a:gd name="connsiteX45" fmla="*/ 1165860 w 1424940"/>
                <a:gd name="connsiteY45" fmla="*/ 1021080 h 1805940"/>
                <a:gd name="connsiteX46" fmla="*/ 1196340 w 1424940"/>
                <a:gd name="connsiteY46" fmla="*/ 975360 h 1805940"/>
                <a:gd name="connsiteX47" fmla="*/ 1158240 w 1424940"/>
                <a:gd name="connsiteY47" fmla="*/ 914400 h 1805940"/>
                <a:gd name="connsiteX48" fmla="*/ 1143000 w 1424940"/>
                <a:gd name="connsiteY48" fmla="*/ 891540 h 1805940"/>
                <a:gd name="connsiteX49" fmla="*/ 1120140 w 1424940"/>
                <a:gd name="connsiteY49" fmla="*/ 861060 h 1805940"/>
                <a:gd name="connsiteX50" fmla="*/ 1082040 w 1424940"/>
                <a:gd name="connsiteY50" fmla="*/ 807720 h 1805940"/>
                <a:gd name="connsiteX51" fmla="*/ 1074420 w 1424940"/>
                <a:gd name="connsiteY51" fmla="*/ 784860 h 1805940"/>
                <a:gd name="connsiteX52" fmla="*/ 998220 w 1424940"/>
                <a:gd name="connsiteY52" fmla="*/ 708660 h 1805940"/>
                <a:gd name="connsiteX53" fmla="*/ 975360 w 1424940"/>
                <a:gd name="connsiteY53" fmla="*/ 701040 h 1805940"/>
                <a:gd name="connsiteX54" fmla="*/ 929640 w 1424940"/>
                <a:gd name="connsiteY54" fmla="*/ 678180 h 1805940"/>
                <a:gd name="connsiteX55" fmla="*/ 868680 w 1424940"/>
                <a:gd name="connsiteY55" fmla="*/ 609600 h 1805940"/>
                <a:gd name="connsiteX56" fmla="*/ 861060 w 1424940"/>
                <a:gd name="connsiteY56" fmla="*/ 586740 h 1805940"/>
                <a:gd name="connsiteX57" fmla="*/ 830580 w 1424940"/>
                <a:gd name="connsiteY57" fmla="*/ 541020 h 1805940"/>
                <a:gd name="connsiteX58" fmla="*/ 822960 w 1424940"/>
                <a:gd name="connsiteY58" fmla="*/ 518160 h 1805940"/>
                <a:gd name="connsiteX59" fmla="*/ 769620 w 1424940"/>
                <a:gd name="connsiteY59" fmla="*/ 487680 h 1805940"/>
                <a:gd name="connsiteX60" fmla="*/ 746760 w 1424940"/>
                <a:gd name="connsiteY60" fmla="*/ 464820 h 1805940"/>
                <a:gd name="connsiteX61" fmla="*/ 701040 w 1424940"/>
                <a:gd name="connsiteY61" fmla="*/ 434340 h 1805940"/>
                <a:gd name="connsiteX62" fmla="*/ 678180 w 1424940"/>
                <a:gd name="connsiteY62" fmla="*/ 411480 h 1805940"/>
                <a:gd name="connsiteX63" fmla="*/ 624840 w 1424940"/>
                <a:gd name="connsiteY63" fmla="*/ 388620 h 1805940"/>
                <a:gd name="connsiteX64" fmla="*/ 579120 w 1424940"/>
                <a:gd name="connsiteY64" fmla="*/ 358140 h 1805940"/>
                <a:gd name="connsiteX65" fmla="*/ 533400 w 1424940"/>
                <a:gd name="connsiteY65" fmla="*/ 327660 h 1805940"/>
                <a:gd name="connsiteX66" fmla="*/ 518160 w 1424940"/>
                <a:gd name="connsiteY66" fmla="*/ 304800 h 1805940"/>
                <a:gd name="connsiteX67" fmla="*/ 495300 w 1424940"/>
                <a:gd name="connsiteY67" fmla="*/ 289560 h 1805940"/>
                <a:gd name="connsiteX68" fmla="*/ 487680 w 1424940"/>
                <a:gd name="connsiteY68" fmla="*/ 266700 h 1805940"/>
                <a:gd name="connsiteX69" fmla="*/ 449580 w 1424940"/>
                <a:gd name="connsiteY69" fmla="*/ 220980 h 1805940"/>
                <a:gd name="connsiteX70" fmla="*/ 426720 w 1424940"/>
                <a:gd name="connsiteY70" fmla="*/ 205740 h 1805940"/>
                <a:gd name="connsiteX71" fmla="*/ 396240 w 1424940"/>
                <a:gd name="connsiteY71" fmla="*/ 182880 h 1805940"/>
                <a:gd name="connsiteX72" fmla="*/ 327660 w 1424940"/>
                <a:gd name="connsiteY72" fmla="*/ 144780 h 1805940"/>
                <a:gd name="connsiteX73" fmla="*/ 251460 w 1424940"/>
                <a:gd name="connsiteY73" fmla="*/ 83820 h 1805940"/>
                <a:gd name="connsiteX74" fmla="*/ 236220 w 1424940"/>
                <a:gd name="connsiteY74" fmla="*/ 60960 h 1805940"/>
                <a:gd name="connsiteX75" fmla="*/ 167640 w 1424940"/>
                <a:gd name="connsiteY75" fmla="*/ 7620 h 1805940"/>
                <a:gd name="connsiteX76" fmla="*/ 167640 w 1424940"/>
                <a:gd name="connsiteY76" fmla="*/ 0 h 1805940"/>
                <a:gd name="connsiteX0" fmla="*/ 0 w 1584356"/>
                <a:gd name="connsiteY0" fmla="*/ 1885696 h 1885721"/>
                <a:gd name="connsiteX1" fmla="*/ 220376 w 1584356"/>
                <a:gd name="connsiteY1" fmla="*/ 1760220 h 1885721"/>
                <a:gd name="connsiteX2" fmla="*/ 250856 w 1584356"/>
                <a:gd name="connsiteY2" fmla="*/ 1783080 h 1885721"/>
                <a:gd name="connsiteX3" fmla="*/ 334676 w 1584356"/>
                <a:gd name="connsiteY3" fmla="*/ 1805940 h 1885721"/>
                <a:gd name="connsiteX4" fmla="*/ 426116 w 1584356"/>
                <a:gd name="connsiteY4" fmla="*/ 1798320 h 1885721"/>
                <a:gd name="connsiteX5" fmla="*/ 471836 w 1584356"/>
                <a:gd name="connsiteY5" fmla="*/ 1775460 h 1885721"/>
                <a:gd name="connsiteX6" fmla="*/ 494696 w 1584356"/>
                <a:gd name="connsiteY6" fmla="*/ 1767840 h 1885721"/>
                <a:gd name="connsiteX7" fmla="*/ 517556 w 1584356"/>
                <a:gd name="connsiteY7" fmla="*/ 1752600 h 1885721"/>
                <a:gd name="connsiteX8" fmla="*/ 555656 w 1584356"/>
                <a:gd name="connsiteY8" fmla="*/ 1744980 h 1885721"/>
                <a:gd name="connsiteX9" fmla="*/ 578516 w 1584356"/>
                <a:gd name="connsiteY9" fmla="*/ 1737360 h 1885721"/>
                <a:gd name="connsiteX10" fmla="*/ 654716 w 1584356"/>
                <a:gd name="connsiteY10" fmla="*/ 1722120 h 1885721"/>
                <a:gd name="connsiteX11" fmla="*/ 677576 w 1584356"/>
                <a:gd name="connsiteY11" fmla="*/ 1714500 h 1885721"/>
                <a:gd name="connsiteX12" fmla="*/ 708056 w 1584356"/>
                <a:gd name="connsiteY12" fmla="*/ 1706880 h 1885721"/>
                <a:gd name="connsiteX13" fmla="*/ 730916 w 1584356"/>
                <a:gd name="connsiteY13" fmla="*/ 1699260 h 1885721"/>
                <a:gd name="connsiteX14" fmla="*/ 807116 w 1584356"/>
                <a:gd name="connsiteY14" fmla="*/ 1676400 h 1885721"/>
                <a:gd name="connsiteX15" fmla="*/ 829976 w 1584356"/>
                <a:gd name="connsiteY15" fmla="*/ 1668780 h 1885721"/>
                <a:gd name="connsiteX16" fmla="*/ 852836 w 1584356"/>
                <a:gd name="connsiteY16" fmla="*/ 1661160 h 1885721"/>
                <a:gd name="connsiteX17" fmla="*/ 913796 w 1584356"/>
                <a:gd name="connsiteY17" fmla="*/ 1668780 h 1885721"/>
                <a:gd name="connsiteX18" fmla="*/ 936656 w 1584356"/>
                <a:gd name="connsiteY18" fmla="*/ 1684020 h 1885721"/>
                <a:gd name="connsiteX19" fmla="*/ 1035716 w 1584356"/>
                <a:gd name="connsiteY19" fmla="*/ 1706880 h 1885721"/>
                <a:gd name="connsiteX20" fmla="*/ 1210976 w 1584356"/>
                <a:gd name="connsiteY20" fmla="*/ 1699260 h 1885721"/>
                <a:gd name="connsiteX21" fmla="*/ 1256696 w 1584356"/>
                <a:gd name="connsiteY21" fmla="*/ 1668780 h 1885721"/>
                <a:gd name="connsiteX22" fmla="*/ 1279556 w 1584356"/>
                <a:gd name="connsiteY22" fmla="*/ 1661160 h 1885721"/>
                <a:gd name="connsiteX23" fmla="*/ 1302416 w 1584356"/>
                <a:gd name="connsiteY23" fmla="*/ 1645920 h 1885721"/>
                <a:gd name="connsiteX24" fmla="*/ 1332896 w 1584356"/>
                <a:gd name="connsiteY24" fmla="*/ 1600200 h 1885721"/>
                <a:gd name="connsiteX25" fmla="*/ 1355756 w 1584356"/>
                <a:gd name="connsiteY25" fmla="*/ 1546860 h 1885721"/>
                <a:gd name="connsiteX26" fmla="*/ 1363376 w 1584356"/>
                <a:gd name="connsiteY26" fmla="*/ 1524000 h 1885721"/>
                <a:gd name="connsiteX27" fmla="*/ 1409096 w 1584356"/>
                <a:gd name="connsiteY27" fmla="*/ 1501140 h 1885721"/>
                <a:gd name="connsiteX28" fmla="*/ 1431956 w 1584356"/>
                <a:gd name="connsiteY28" fmla="*/ 1485900 h 1885721"/>
                <a:gd name="connsiteX29" fmla="*/ 1454816 w 1584356"/>
                <a:gd name="connsiteY29" fmla="*/ 1478280 h 1885721"/>
                <a:gd name="connsiteX30" fmla="*/ 1500536 w 1584356"/>
                <a:gd name="connsiteY30" fmla="*/ 1440180 h 1885721"/>
                <a:gd name="connsiteX31" fmla="*/ 1523396 w 1584356"/>
                <a:gd name="connsiteY31" fmla="*/ 1424940 h 1885721"/>
                <a:gd name="connsiteX32" fmla="*/ 1546256 w 1584356"/>
                <a:gd name="connsiteY32" fmla="*/ 1379220 h 1885721"/>
                <a:gd name="connsiteX33" fmla="*/ 1561496 w 1584356"/>
                <a:gd name="connsiteY33" fmla="*/ 1333500 h 1885721"/>
                <a:gd name="connsiteX34" fmla="*/ 1569116 w 1584356"/>
                <a:gd name="connsiteY34" fmla="*/ 1310640 h 1885721"/>
                <a:gd name="connsiteX35" fmla="*/ 1584356 w 1584356"/>
                <a:gd name="connsiteY35" fmla="*/ 1287780 h 1885721"/>
                <a:gd name="connsiteX36" fmla="*/ 1553876 w 1584356"/>
                <a:gd name="connsiteY36" fmla="*/ 1242060 h 1885721"/>
                <a:gd name="connsiteX37" fmla="*/ 1531016 w 1584356"/>
                <a:gd name="connsiteY37" fmla="*/ 1249680 h 1885721"/>
                <a:gd name="connsiteX38" fmla="*/ 1523396 w 1584356"/>
                <a:gd name="connsiteY38" fmla="*/ 1280160 h 1885721"/>
                <a:gd name="connsiteX39" fmla="*/ 1393856 w 1584356"/>
                <a:gd name="connsiteY39" fmla="*/ 1287780 h 1885721"/>
                <a:gd name="connsiteX40" fmla="*/ 1370996 w 1584356"/>
                <a:gd name="connsiteY40" fmla="*/ 1272540 h 1885721"/>
                <a:gd name="connsiteX41" fmla="*/ 1340516 w 1584356"/>
                <a:gd name="connsiteY41" fmla="*/ 1219200 h 1885721"/>
                <a:gd name="connsiteX42" fmla="*/ 1332896 w 1584356"/>
                <a:gd name="connsiteY42" fmla="*/ 1196340 h 1885721"/>
                <a:gd name="connsiteX43" fmla="*/ 1317656 w 1584356"/>
                <a:gd name="connsiteY43" fmla="*/ 1173480 h 1885721"/>
                <a:gd name="connsiteX44" fmla="*/ 1302416 w 1584356"/>
                <a:gd name="connsiteY44" fmla="*/ 1127760 h 1885721"/>
                <a:gd name="connsiteX45" fmla="*/ 1325276 w 1584356"/>
                <a:gd name="connsiteY45" fmla="*/ 1021080 h 1885721"/>
                <a:gd name="connsiteX46" fmla="*/ 1355756 w 1584356"/>
                <a:gd name="connsiteY46" fmla="*/ 975360 h 1885721"/>
                <a:gd name="connsiteX47" fmla="*/ 1317656 w 1584356"/>
                <a:gd name="connsiteY47" fmla="*/ 914400 h 1885721"/>
                <a:gd name="connsiteX48" fmla="*/ 1302416 w 1584356"/>
                <a:gd name="connsiteY48" fmla="*/ 891540 h 1885721"/>
                <a:gd name="connsiteX49" fmla="*/ 1279556 w 1584356"/>
                <a:gd name="connsiteY49" fmla="*/ 861060 h 1885721"/>
                <a:gd name="connsiteX50" fmla="*/ 1241456 w 1584356"/>
                <a:gd name="connsiteY50" fmla="*/ 807720 h 1885721"/>
                <a:gd name="connsiteX51" fmla="*/ 1233836 w 1584356"/>
                <a:gd name="connsiteY51" fmla="*/ 784860 h 1885721"/>
                <a:gd name="connsiteX52" fmla="*/ 1157636 w 1584356"/>
                <a:gd name="connsiteY52" fmla="*/ 708660 h 1885721"/>
                <a:gd name="connsiteX53" fmla="*/ 1134776 w 1584356"/>
                <a:gd name="connsiteY53" fmla="*/ 701040 h 1885721"/>
                <a:gd name="connsiteX54" fmla="*/ 1089056 w 1584356"/>
                <a:gd name="connsiteY54" fmla="*/ 678180 h 1885721"/>
                <a:gd name="connsiteX55" fmla="*/ 1028096 w 1584356"/>
                <a:gd name="connsiteY55" fmla="*/ 609600 h 1885721"/>
                <a:gd name="connsiteX56" fmla="*/ 1020476 w 1584356"/>
                <a:gd name="connsiteY56" fmla="*/ 586740 h 1885721"/>
                <a:gd name="connsiteX57" fmla="*/ 989996 w 1584356"/>
                <a:gd name="connsiteY57" fmla="*/ 541020 h 1885721"/>
                <a:gd name="connsiteX58" fmla="*/ 982376 w 1584356"/>
                <a:gd name="connsiteY58" fmla="*/ 518160 h 1885721"/>
                <a:gd name="connsiteX59" fmla="*/ 929036 w 1584356"/>
                <a:gd name="connsiteY59" fmla="*/ 487680 h 1885721"/>
                <a:gd name="connsiteX60" fmla="*/ 906176 w 1584356"/>
                <a:gd name="connsiteY60" fmla="*/ 464820 h 1885721"/>
                <a:gd name="connsiteX61" fmla="*/ 860456 w 1584356"/>
                <a:gd name="connsiteY61" fmla="*/ 434340 h 1885721"/>
                <a:gd name="connsiteX62" fmla="*/ 837596 w 1584356"/>
                <a:gd name="connsiteY62" fmla="*/ 411480 h 1885721"/>
                <a:gd name="connsiteX63" fmla="*/ 784256 w 1584356"/>
                <a:gd name="connsiteY63" fmla="*/ 388620 h 1885721"/>
                <a:gd name="connsiteX64" fmla="*/ 738536 w 1584356"/>
                <a:gd name="connsiteY64" fmla="*/ 358140 h 1885721"/>
                <a:gd name="connsiteX65" fmla="*/ 692816 w 1584356"/>
                <a:gd name="connsiteY65" fmla="*/ 327660 h 1885721"/>
                <a:gd name="connsiteX66" fmla="*/ 677576 w 1584356"/>
                <a:gd name="connsiteY66" fmla="*/ 304800 h 1885721"/>
                <a:gd name="connsiteX67" fmla="*/ 654716 w 1584356"/>
                <a:gd name="connsiteY67" fmla="*/ 289560 h 1885721"/>
                <a:gd name="connsiteX68" fmla="*/ 647096 w 1584356"/>
                <a:gd name="connsiteY68" fmla="*/ 266700 h 1885721"/>
                <a:gd name="connsiteX69" fmla="*/ 608996 w 1584356"/>
                <a:gd name="connsiteY69" fmla="*/ 220980 h 1885721"/>
                <a:gd name="connsiteX70" fmla="*/ 586136 w 1584356"/>
                <a:gd name="connsiteY70" fmla="*/ 205740 h 1885721"/>
                <a:gd name="connsiteX71" fmla="*/ 555656 w 1584356"/>
                <a:gd name="connsiteY71" fmla="*/ 182880 h 1885721"/>
                <a:gd name="connsiteX72" fmla="*/ 487076 w 1584356"/>
                <a:gd name="connsiteY72" fmla="*/ 144780 h 1885721"/>
                <a:gd name="connsiteX73" fmla="*/ 410876 w 1584356"/>
                <a:gd name="connsiteY73" fmla="*/ 83820 h 1885721"/>
                <a:gd name="connsiteX74" fmla="*/ 395636 w 1584356"/>
                <a:gd name="connsiteY74" fmla="*/ 60960 h 1885721"/>
                <a:gd name="connsiteX75" fmla="*/ 327056 w 1584356"/>
                <a:gd name="connsiteY75" fmla="*/ 7620 h 1885721"/>
                <a:gd name="connsiteX76" fmla="*/ 327056 w 1584356"/>
                <a:gd name="connsiteY76" fmla="*/ 0 h 1885721"/>
                <a:gd name="connsiteX0" fmla="*/ 0 w 2416862"/>
                <a:gd name="connsiteY0" fmla="*/ 2092080 h 2092089"/>
                <a:gd name="connsiteX1" fmla="*/ 1052882 w 2416862"/>
                <a:gd name="connsiteY1" fmla="*/ 1760220 h 2092089"/>
                <a:gd name="connsiteX2" fmla="*/ 1083362 w 2416862"/>
                <a:gd name="connsiteY2" fmla="*/ 1783080 h 2092089"/>
                <a:gd name="connsiteX3" fmla="*/ 1167182 w 2416862"/>
                <a:gd name="connsiteY3" fmla="*/ 1805940 h 2092089"/>
                <a:gd name="connsiteX4" fmla="*/ 1258622 w 2416862"/>
                <a:gd name="connsiteY4" fmla="*/ 1798320 h 2092089"/>
                <a:gd name="connsiteX5" fmla="*/ 1304342 w 2416862"/>
                <a:gd name="connsiteY5" fmla="*/ 1775460 h 2092089"/>
                <a:gd name="connsiteX6" fmla="*/ 1327202 w 2416862"/>
                <a:gd name="connsiteY6" fmla="*/ 1767840 h 2092089"/>
                <a:gd name="connsiteX7" fmla="*/ 1350062 w 2416862"/>
                <a:gd name="connsiteY7" fmla="*/ 1752600 h 2092089"/>
                <a:gd name="connsiteX8" fmla="*/ 1388162 w 2416862"/>
                <a:gd name="connsiteY8" fmla="*/ 1744980 h 2092089"/>
                <a:gd name="connsiteX9" fmla="*/ 1411022 w 2416862"/>
                <a:gd name="connsiteY9" fmla="*/ 1737360 h 2092089"/>
                <a:gd name="connsiteX10" fmla="*/ 1487222 w 2416862"/>
                <a:gd name="connsiteY10" fmla="*/ 1722120 h 2092089"/>
                <a:gd name="connsiteX11" fmla="*/ 1510082 w 2416862"/>
                <a:gd name="connsiteY11" fmla="*/ 1714500 h 2092089"/>
                <a:gd name="connsiteX12" fmla="*/ 1540562 w 2416862"/>
                <a:gd name="connsiteY12" fmla="*/ 1706880 h 2092089"/>
                <a:gd name="connsiteX13" fmla="*/ 1563422 w 2416862"/>
                <a:gd name="connsiteY13" fmla="*/ 1699260 h 2092089"/>
                <a:gd name="connsiteX14" fmla="*/ 1639622 w 2416862"/>
                <a:gd name="connsiteY14" fmla="*/ 1676400 h 2092089"/>
                <a:gd name="connsiteX15" fmla="*/ 1662482 w 2416862"/>
                <a:gd name="connsiteY15" fmla="*/ 1668780 h 2092089"/>
                <a:gd name="connsiteX16" fmla="*/ 1685342 w 2416862"/>
                <a:gd name="connsiteY16" fmla="*/ 1661160 h 2092089"/>
                <a:gd name="connsiteX17" fmla="*/ 1746302 w 2416862"/>
                <a:gd name="connsiteY17" fmla="*/ 1668780 h 2092089"/>
                <a:gd name="connsiteX18" fmla="*/ 1769162 w 2416862"/>
                <a:gd name="connsiteY18" fmla="*/ 1684020 h 2092089"/>
                <a:gd name="connsiteX19" fmla="*/ 1868222 w 2416862"/>
                <a:gd name="connsiteY19" fmla="*/ 1706880 h 2092089"/>
                <a:gd name="connsiteX20" fmla="*/ 2043482 w 2416862"/>
                <a:gd name="connsiteY20" fmla="*/ 1699260 h 2092089"/>
                <a:gd name="connsiteX21" fmla="*/ 2089202 w 2416862"/>
                <a:gd name="connsiteY21" fmla="*/ 1668780 h 2092089"/>
                <a:gd name="connsiteX22" fmla="*/ 2112062 w 2416862"/>
                <a:gd name="connsiteY22" fmla="*/ 1661160 h 2092089"/>
                <a:gd name="connsiteX23" fmla="*/ 2134922 w 2416862"/>
                <a:gd name="connsiteY23" fmla="*/ 1645920 h 2092089"/>
                <a:gd name="connsiteX24" fmla="*/ 2165402 w 2416862"/>
                <a:gd name="connsiteY24" fmla="*/ 1600200 h 2092089"/>
                <a:gd name="connsiteX25" fmla="*/ 2188262 w 2416862"/>
                <a:gd name="connsiteY25" fmla="*/ 1546860 h 2092089"/>
                <a:gd name="connsiteX26" fmla="*/ 2195882 w 2416862"/>
                <a:gd name="connsiteY26" fmla="*/ 1524000 h 2092089"/>
                <a:gd name="connsiteX27" fmla="*/ 2241602 w 2416862"/>
                <a:gd name="connsiteY27" fmla="*/ 1501140 h 2092089"/>
                <a:gd name="connsiteX28" fmla="*/ 2264462 w 2416862"/>
                <a:gd name="connsiteY28" fmla="*/ 1485900 h 2092089"/>
                <a:gd name="connsiteX29" fmla="*/ 2287322 w 2416862"/>
                <a:gd name="connsiteY29" fmla="*/ 1478280 h 2092089"/>
                <a:gd name="connsiteX30" fmla="*/ 2333042 w 2416862"/>
                <a:gd name="connsiteY30" fmla="*/ 1440180 h 2092089"/>
                <a:gd name="connsiteX31" fmla="*/ 2355902 w 2416862"/>
                <a:gd name="connsiteY31" fmla="*/ 1424940 h 2092089"/>
                <a:gd name="connsiteX32" fmla="*/ 2378762 w 2416862"/>
                <a:gd name="connsiteY32" fmla="*/ 1379220 h 2092089"/>
                <a:gd name="connsiteX33" fmla="*/ 2394002 w 2416862"/>
                <a:gd name="connsiteY33" fmla="*/ 1333500 h 2092089"/>
                <a:gd name="connsiteX34" fmla="*/ 2401622 w 2416862"/>
                <a:gd name="connsiteY34" fmla="*/ 1310640 h 2092089"/>
                <a:gd name="connsiteX35" fmla="*/ 2416862 w 2416862"/>
                <a:gd name="connsiteY35" fmla="*/ 1287780 h 2092089"/>
                <a:gd name="connsiteX36" fmla="*/ 2386382 w 2416862"/>
                <a:gd name="connsiteY36" fmla="*/ 1242060 h 2092089"/>
                <a:gd name="connsiteX37" fmla="*/ 2363522 w 2416862"/>
                <a:gd name="connsiteY37" fmla="*/ 1249680 h 2092089"/>
                <a:gd name="connsiteX38" fmla="*/ 2355902 w 2416862"/>
                <a:gd name="connsiteY38" fmla="*/ 1280160 h 2092089"/>
                <a:gd name="connsiteX39" fmla="*/ 2226362 w 2416862"/>
                <a:gd name="connsiteY39" fmla="*/ 1287780 h 2092089"/>
                <a:gd name="connsiteX40" fmla="*/ 2203502 w 2416862"/>
                <a:gd name="connsiteY40" fmla="*/ 1272540 h 2092089"/>
                <a:gd name="connsiteX41" fmla="*/ 2173022 w 2416862"/>
                <a:gd name="connsiteY41" fmla="*/ 1219200 h 2092089"/>
                <a:gd name="connsiteX42" fmla="*/ 2165402 w 2416862"/>
                <a:gd name="connsiteY42" fmla="*/ 1196340 h 2092089"/>
                <a:gd name="connsiteX43" fmla="*/ 2150162 w 2416862"/>
                <a:gd name="connsiteY43" fmla="*/ 1173480 h 2092089"/>
                <a:gd name="connsiteX44" fmla="*/ 2134922 w 2416862"/>
                <a:gd name="connsiteY44" fmla="*/ 1127760 h 2092089"/>
                <a:gd name="connsiteX45" fmla="*/ 2157782 w 2416862"/>
                <a:gd name="connsiteY45" fmla="*/ 1021080 h 2092089"/>
                <a:gd name="connsiteX46" fmla="*/ 2188262 w 2416862"/>
                <a:gd name="connsiteY46" fmla="*/ 975360 h 2092089"/>
                <a:gd name="connsiteX47" fmla="*/ 2150162 w 2416862"/>
                <a:gd name="connsiteY47" fmla="*/ 914400 h 2092089"/>
                <a:gd name="connsiteX48" fmla="*/ 2134922 w 2416862"/>
                <a:gd name="connsiteY48" fmla="*/ 891540 h 2092089"/>
                <a:gd name="connsiteX49" fmla="*/ 2112062 w 2416862"/>
                <a:gd name="connsiteY49" fmla="*/ 861060 h 2092089"/>
                <a:gd name="connsiteX50" fmla="*/ 2073962 w 2416862"/>
                <a:gd name="connsiteY50" fmla="*/ 807720 h 2092089"/>
                <a:gd name="connsiteX51" fmla="*/ 2066342 w 2416862"/>
                <a:gd name="connsiteY51" fmla="*/ 784860 h 2092089"/>
                <a:gd name="connsiteX52" fmla="*/ 1990142 w 2416862"/>
                <a:gd name="connsiteY52" fmla="*/ 708660 h 2092089"/>
                <a:gd name="connsiteX53" fmla="*/ 1967282 w 2416862"/>
                <a:gd name="connsiteY53" fmla="*/ 701040 h 2092089"/>
                <a:gd name="connsiteX54" fmla="*/ 1921562 w 2416862"/>
                <a:gd name="connsiteY54" fmla="*/ 678180 h 2092089"/>
                <a:gd name="connsiteX55" fmla="*/ 1860602 w 2416862"/>
                <a:gd name="connsiteY55" fmla="*/ 609600 h 2092089"/>
                <a:gd name="connsiteX56" fmla="*/ 1852982 w 2416862"/>
                <a:gd name="connsiteY56" fmla="*/ 586740 h 2092089"/>
                <a:gd name="connsiteX57" fmla="*/ 1822502 w 2416862"/>
                <a:gd name="connsiteY57" fmla="*/ 541020 h 2092089"/>
                <a:gd name="connsiteX58" fmla="*/ 1814882 w 2416862"/>
                <a:gd name="connsiteY58" fmla="*/ 518160 h 2092089"/>
                <a:gd name="connsiteX59" fmla="*/ 1761542 w 2416862"/>
                <a:gd name="connsiteY59" fmla="*/ 487680 h 2092089"/>
                <a:gd name="connsiteX60" fmla="*/ 1738682 w 2416862"/>
                <a:gd name="connsiteY60" fmla="*/ 464820 h 2092089"/>
                <a:gd name="connsiteX61" fmla="*/ 1692962 w 2416862"/>
                <a:gd name="connsiteY61" fmla="*/ 434340 h 2092089"/>
                <a:gd name="connsiteX62" fmla="*/ 1670102 w 2416862"/>
                <a:gd name="connsiteY62" fmla="*/ 411480 h 2092089"/>
                <a:gd name="connsiteX63" fmla="*/ 1616762 w 2416862"/>
                <a:gd name="connsiteY63" fmla="*/ 388620 h 2092089"/>
                <a:gd name="connsiteX64" fmla="*/ 1571042 w 2416862"/>
                <a:gd name="connsiteY64" fmla="*/ 358140 h 2092089"/>
                <a:gd name="connsiteX65" fmla="*/ 1525322 w 2416862"/>
                <a:gd name="connsiteY65" fmla="*/ 327660 h 2092089"/>
                <a:gd name="connsiteX66" fmla="*/ 1510082 w 2416862"/>
                <a:gd name="connsiteY66" fmla="*/ 304800 h 2092089"/>
                <a:gd name="connsiteX67" fmla="*/ 1487222 w 2416862"/>
                <a:gd name="connsiteY67" fmla="*/ 289560 h 2092089"/>
                <a:gd name="connsiteX68" fmla="*/ 1479602 w 2416862"/>
                <a:gd name="connsiteY68" fmla="*/ 266700 h 2092089"/>
                <a:gd name="connsiteX69" fmla="*/ 1441502 w 2416862"/>
                <a:gd name="connsiteY69" fmla="*/ 220980 h 2092089"/>
                <a:gd name="connsiteX70" fmla="*/ 1418642 w 2416862"/>
                <a:gd name="connsiteY70" fmla="*/ 205740 h 2092089"/>
                <a:gd name="connsiteX71" fmla="*/ 1388162 w 2416862"/>
                <a:gd name="connsiteY71" fmla="*/ 182880 h 2092089"/>
                <a:gd name="connsiteX72" fmla="*/ 1319582 w 2416862"/>
                <a:gd name="connsiteY72" fmla="*/ 144780 h 2092089"/>
                <a:gd name="connsiteX73" fmla="*/ 1243382 w 2416862"/>
                <a:gd name="connsiteY73" fmla="*/ 83820 h 2092089"/>
                <a:gd name="connsiteX74" fmla="*/ 1228142 w 2416862"/>
                <a:gd name="connsiteY74" fmla="*/ 60960 h 2092089"/>
                <a:gd name="connsiteX75" fmla="*/ 1159562 w 2416862"/>
                <a:gd name="connsiteY75" fmla="*/ 7620 h 2092089"/>
                <a:gd name="connsiteX76" fmla="*/ 1159562 w 2416862"/>
                <a:gd name="connsiteY76" fmla="*/ 0 h 2092089"/>
                <a:gd name="connsiteX0" fmla="*/ 0 w 2416862"/>
                <a:gd name="connsiteY0" fmla="*/ 2092080 h 2092089"/>
                <a:gd name="connsiteX1" fmla="*/ 1052882 w 2416862"/>
                <a:gd name="connsiteY1" fmla="*/ 1760220 h 2092089"/>
                <a:gd name="connsiteX2" fmla="*/ 879664 w 2416862"/>
                <a:gd name="connsiteY2" fmla="*/ 1942558 h 2092089"/>
                <a:gd name="connsiteX3" fmla="*/ 1167182 w 2416862"/>
                <a:gd name="connsiteY3" fmla="*/ 1805940 h 2092089"/>
                <a:gd name="connsiteX4" fmla="*/ 1258622 w 2416862"/>
                <a:gd name="connsiteY4" fmla="*/ 1798320 h 2092089"/>
                <a:gd name="connsiteX5" fmla="*/ 1304342 w 2416862"/>
                <a:gd name="connsiteY5" fmla="*/ 1775460 h 2092089"/>
                <a:gd name="connsiteX6" fmla="*/ 1327202 w 2416862"/>
                <a:gd name="connsiteY6" fmla="*/ 1767840 h 2092089"/>
                <a:gd name="connsiteX7" fmla="*/ 1350062 w 2416862"/>
                <a:gd name="connsiteY7" fmla="*/ 1752600 h 2092089"/>
                <a:gd name="connsiteX8" fmla="*/ 1388162 w 2416862"/>
                <a:gd name="connsiteY8" fmla="*/ 1744980 h 2092089"/>
                <a:gd name="connsiteX9" fmla="*/ 1411022 w 2416862"/>
                <a:gd name="connsiteY9" fmla="*/ 1737360 h 2092089"/>
                <a:gd name="connsiteX10" fmla="*/ 1487222 w 2416862"/>
                <a:gd name="connsiteY10" fmla="*/ 1722120 h 2092089"/>
                <a:gd name="connsiteX11" fmla="*/ 1510082 w 2416862"/>
                <a:gd name="connsiteY11" fmla="*/ 1714500 h 2092089"/>
                <a:gd name="connsiteX12" fmla="*/ 1540562 w 2416862"/>
                <a:gd name="connsiteY12" fmla="*/ 1706880 h 2092089"/>
                <a:gd name="connsiteX13" fmla="*/ 1563422 w 2416862"/>
                <a:gd name="connsiteY13" fmla="*/ 1699260 h 2092089"/>
                <a:gd name="connsiteX14" fmla="*/ 1639622 w 2416862"/>
                <a:gd name="connsiteY14" fmla="*/ 1676400 h 2092089"/>
                <a:gd name="connsiteX15" fmla="*/ 1662482 w 2416862"/>
                <a:gd name="connsiteY15" fmla="*/ 1668780 h 2092089"/>
                <a:gd name="connsiteX16" fmla="*/ 1685342 w 2416862"/>
                <a:gd name="connsiteY16" fmla="*/ 1661160 h 2092089"/>
                <a:gd name="connsiteX17" fmla="*/ 1746302 w 2416862"/>
                <a:gd name="connsiteY17" fmla="*/ 1668780 h 2092089"/>
                <a:gd name="connsiteX18" fmla="*/ 1769162 w 2416862"/>
                <a:gd name="connsiteY18" fmla="*/ 1684020 h 2092089"/>
                <a:gd name="connsiteX19" fmla="*/ 1868222 w 2416862"/>
                <a:gd name="connsiteY19" fmla="*/ 1706880 h 2092089"/>
                <a:gd name="connsiteX20" fmla="*/ 2043482 w 2416862"/>
                <a:gd name="connsiteY20" fmla="*/ 1699260 h 2092089"/>
                <a:gd name="connsiteX21" fmla="*/ 2089202 w 2416862"/>
                <a:gd name="connsiteY21" fmla="*/ 1668780 h 2092089"/>
                <a:gd name="connsiteX22" fmla="*/ 2112062 w 2416862"/>
                <a:gd name="connsiteY22" fmla="*/ 1661160 h 2092089"/>
                <a:gd name="connsiteX23" fmla="*/ 2134922 w 2416862"/>
                <a:gd name="connsiteY23" fmla="*/ 1645920 h 2092089"/>
                <a:gd name="connsiteX24" fmla="*/ 2165402 w 2416862"/>
                <a:gd name="connsiteY24" fmla="*/ 1600200 h 2092089"/>
                <a:gd name="connsiteX25" fmla="*/ 2188262 w 2416862"/>
                <a:gd name="connsiteY25" fmla="*/ 1546860 h 2092089"/>
                <a:gd name="connsiteX26" fmla="*/ 2195882 w 2416862"/>
                <a:gd name="connsiteY26" fmla="*/ 1524000 h 2092089"/>
                <a:gd name="connsiteX27" fmla="*/ 2241602 w 2416862"/>
                <a:gd name="connsiteY27" fmla="*/ 1501140 h 2092089"/>
                <a:gd name="connsiteX28" fmla="*/ 2264462 w 2416862"/>
                <a:gd name="connsiteY28" fmla="*/ 1485900 h 2092089"/>
                <a:gd name="connsiteX29" fmla="*/ 2287322 w 2416862"/>
                <a:gd name="connsiteY29" fmla="*/ 1478280 h 2092089"/>
                <a:gd name="connsiteX30" fmla="*/ 2333042 w 2416862"/>
                <a:gd name="connsiteY30" fmla="*/ 1440180 h 2092089"/>
                <a:gd name="connsiteX31" fmla="*/ 2355902 w 2416862"/>
                <a:gd name="connsiteY31" fmla="*/ 1424940 h 2092089"/>
                <a:gd name="connsiteX32" fmla="*/ 2378762 w 2416862"/>
                <a:gd name="connsiteY32" fmla="*/ 1379220 h 2092089"/>
                <a:gd name="connsiteX33" fmla="*/ 2394002 w 2416862"/>
                <a:gd name="connsiteY33" fmla="*/ 1333500 h 2092089"/>
                <a:gd name="connsiteX34" fmla="*/ 2401622 w 2416862"/>
                <a:gd name="connsiteY34" fmla="*/ 1310640 h 2092089"/>
                <a:gd name="connsiteX35" fmla="*/ 2416862 w 2416862"/>
                <a:gd name="connsiteY35" fmla="*/ 1287780 h 2092089"/>
                <a:gd name="connsiteX36" fmla="*/ 2386382 w 2416862"/>
                <a:gd name="connsiteY36" fmla="*/ 1242060 h 2092089"/>
                <a:gd name="connsiteX37" fmla="*/ 2363522 w 2416862"/>
                <a:gd name="connsiteY37" fmla="*/ 1249680 h 2092089"/>
                <a:gd name="connsiteX38" fmla="*/ 2355902 w 2416862"/>
                <a:gd name="connsiteY38" fmla="*/ 1280160 h 2092089"/>
                <a:gd name="connsiteX39" fmla="*/ 2226362 w 2416862"/>
                <a:gd name="connsiteY39" fmla="*/ 1287780 h 2092089"/>
                <a:gd name="connsiteX40" fmla="*/ 2203502 w 2416862"/>
                <a:gd name="connsiteY40" fmla="*/ 1272540 h 2092089"/>
                <a:gd name="connsiteX41" fmla="*/ 2173022 w 2416862"/>
                <a:gd name="connsiteY41" fmla="*/ 1219200 h 2092089"/>
                <a:gd name="connsiteX42" fmla="*/ 2165402 w 2416862"/>
                <a:gd name="connsiteY42" fmla="*/ 1196340 h 2092089"/>
                <a:gd name="connsiteX43" fmla="*/ 2150162 w 2416862"/>
                <a:gd name="connsiteY43" fmla="*/ 1173480 h 2092089"/>
                <a:gd name="connsiteX44" fmla="*/ 2134922 w 2416862"/>
                <a:gd name="connsiteY44" fmla="*/ 1127760 h 2092089"/>
                <a:gd name="connsiteX45" fmla="*/ 2157782 w 2416862"/>
                <a:gd name="connsiteY45" fmla="*/ 1021080 h 2092089"/>
                <a:gd name="connsiteX46" fmla="*/ 2188262 w 2416862"/>
                <a:gd name="connsiteY46" fmla="*/ 975360 h 2092089"/>
                <a:gd name="connsiteX47" fmla="*/ 2150162 w 2416862"/>
                <a:gd name="connsiteY47" fmla="*/ 914400 h 2092089"/>
                <a:gd name="connsiteX48" fmla="*/ 2134922 w 2416862"/>
                <a:gd name="connsiteY48" fmla="*/ 891540 h 2092089"/>
                <a:gd name="connsiteX49" fmla="*/ 2112062 w 2416862"/>
                <a:gd name="connsiteY49" fmla="*/ 861060 h 2092089"/>
                <a:gd name="connsiteX50" fmla="*/ 2073962 w 2416862"/>
                <a:gd name="connsiteY50" fmla="*/ 807720 h 2092089"/>
                <a:gd name="connsiteX51" fmla="*/ 2066342 w 2416862"/>
                <a:gd name="connsiteY51" fmla="*/ 784860 h 2092089"/>
                <a:gd name="connsiteX52" fmla="*/ 1990142 w 2416862"/>
                <a:gd name="connsiteY52" fmla="*/ 708660 h 2092089"/>
                <a:gd name="connsiteX53" fmla="*/ 1967282 w 2416862"/>
                <a:gd name="connsiteY53" fmla="*/ 701040 h 2092089"/>
                <a:gd name="connsiteX54" fmla="*/ 1921562 w 2416862"/>
                <a:gd name="connsiteY54" fmla="*/ 678180 h 2092089"/>
                <a:gd name="connsiteX55" fmla="*/ 1860602 w 2416862"/>
                <a:gd name="connsiteY55" fmla="*/ 609600 h 2092089"/>
                <a:gd name="connsiteX56" fmla="*/ 1852982 w 2416862"/>
                <a:gd name="connsiteY56" fmla="*/ 586740 h 2092089"/>
                <a:gd name="connsiteX57" fmla="*/ 1822502 w 2416862"/>
                <a:gd name="connsiteY57" fmla="*/ 541020 h 2092089"/>
                <a:gd name="connsiteX58" fmla="*/ 1814882 w 2416862"/>
                <a:gd name="connsiteY58" fmla="*/ 518160 h 2092089"/>
                <a:gd name="connsiteX59" fmla="*/ 1761542 w 2416862"/>
                <a:gd name="connsiteY59" fmla="*/ 487680 h 2092089"/>
                <a:gd name="connsiteX60" fmla="*/ 1738682 w 2416862"/>
                <a:gd name="connsiteY60" fmla="*/ 464820 h 2092089"/>
                <a:gd name="connsiteX61" fmla="*/ 1692962 w 2416862"/>
                <a:gd name="connsiteY61" fmla="*/ 434340 h 2092089"/>
                <a:gd name="connsiteX62" fmla="*/ 1670102 w 2416862"/>
                <a:gd name="connsiteY62" fmla="*/ 411480 h 2092089"/>
                <a:gd name="connsiteX63" fmla="*/ 1616762 w 2416862"/>
                <a:gd name="connsiteY63" fmla="*/ 388620 h 2092089"/>
                <a:gd name="connsiteX64" fmla="*/ 1571042 w 2416862"/>
                <a:gd name="connsiteY64" fmla="*/ 358140 h 2092089"/>
                <a:gd name="connsiteX65" fmla="*/ 1525322 w 2416862"/>
                <a:gd name="connsiteY65" fmla="*/ 327660 h 2092089"/>
                <a:gd name="connsiteX66" fmla="*/ 1510082 w 2416862"/>
                <a:gd name="connsiteY66" fmla="*/ 304800 h 2092089"/>
                <a:gd name="connsiteX67" fmla="*/ 1487222 w 2416862"/>
                <a:gd name="connsiteY67" fmla="*/ 289560 h 2092089"/>
                <a:gd name="connsiteX68" fmla="*/ 1479602 w 2416862"/>
                <a:gd name="connsiteY68" fmla="*/ 266700 h 2092089"/>
                <a:gd name="connsiteX69" fmla="*/ 1441502 w 2416862"/>
                <a:gd name="connsiteY69" fmla="*/ 220980 h 2092089"/>
                <a:gd name="connsiteX70" fmla="*/ 1418642 w 2416862"/>
                <a:gd name="connsiteY70" fmla="*/ 205740 h 2092089"/>
                <a:gd name="connsiteX71" fmla="*/ 1388162 w 2416862"/>
                <a:gd name="connsiteY71" fmla="*/ 182880 h 2092089"/>
                <a:gd name="connsiteX72" fmla="*/ 1319582 w 2416862"/>
                <a:gd name="connsiteY72" fmla="*/ 144780 h 2092089"/>
                <a:gd name="connsiteX73" fmla="*/ 1243382 w 2416862"/>
                <a:gd name="connsiteY73" fmla="*/ 83820 h 2092089"/>
                <a:gd name="connsiteX74" fmla="*/ 1228142 w 2416862"/>
                <a:gd name="connsiteY74" fmla="*/ 60960 h 2092089"/>
                <a:gd name="connsiteX75" fmla="*/ 1159562 w 2416862"/>
                <a:gd name="connsiteY75" fmla="*/ 7620 h 2092089"/>
                <a:gd name="connsiteX76" fmla="*/ 1159562 w 2416862"/>
                <a:gd name="connsiteY76" fmla="*/ 0 h 2092089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67182 w 2416862"/>
                <a:gd name="connsiteY3" fmla="*/ 1805940 h 2092122"/>
                <a:gd name="connsiteX4" fmla="*/ 1258622 w 2416862"/>
                <a:gd name="connsiteY4" fmla="*/ 1798320 h 2092122"/>
                <a:gd name="connsiteX5" fmla="*/ 1304342 w 2416862"/>
                <a:gd name="connsiteY5" fmla="*/ 1775460 h 2092122"/>
                <a:gd name="connsiteX6" fmla="*/ 1327202 w 2416862"/>
                <a:gd name="connsiteY6" fmla="*/ 1767840 h 2092122"/>
                <a:gd name="connsiteX7" fmla="*/ 1350062 w 2416862"/>
                <a:gd name="connsiteY7" fmla="*/ 1752600 h 2092122"/>
                <a:gd name="connsiteX8" fmla="*/ 1388162 w 2416862"/>
                <a:gd name="connsiteY8" fmla="*/ 1744980 h 2092122"/>
                <a:gd name="connsiteX9" fmla="*/ 1411022 w 2416862"/>
                <a:gd name="connsiteY9" fmla="*/ 1737360 h 2092122"/>
                <a:gd name="connsiteX10" fmla="*/ 1487222 w 2416862"/>
                <a:gd name="connsiteY10" fmla="*/ 1722120 h 2092122"/>
                <a:gd name="connsiteX11" fmla="*/ 1510082 w 2416862"/>
                <a:gd name="connsiteY11" fmla="*/ 1714500 h 2092122"/>
                <a:gd name="connsiteX12" fmla="*/ 1540562 w 2416862"/>
                <a:gd name="connsiteY12" fmla="*/ 1706880 h 2092122"/>
                <a:gd name="connsiteX13" fmla="*/ 1563422 w 2416862"/>
                <a:gd name="connsiteY13" fmla="*/ 1699260 h 2092122"/>
                <a:gd name="connsiteX14" fmla="*/ 1639622 w 2416862"/>
                <a:gd name="connsiteY14" fmla="*/ 1676400 h 2092122"/>
                <a:gd name="connsiteX15" fmla="*/ 1662482 w 2416862"/>
                <a:gd name="connsiteY15" fmla="*/ 1668780 h 2092122"/>
                <a:gd name="connsiteX16" fmla="*/ 1685342 w 2416862"/>
                <a:gd name="connsiteY16" fmla="*/ 1661160 h 2092122"/>
                <a:gd name="connsiteX17" fmla="*/ 1746302 w 2416862"/>
                <a:gd name="connsiteY17" fmla="*/ 1668780 h 2092122"/>
                <a:gd name="connsiteX18" fmla="*/ 1769162 w 2416862"/>
                <a:gd name="connsiteY18" fmla="*/ 1684020 h 2092122"/>
                <a:gd name="connsiteX19" fmla="*/ 1868222 w 2416862"/>
                <a:gd name="connsiteY19" fmla="*/ 1706880 h 2092122"/>
                <a:gd name="connsiteX20" fmla="*/ 2043482 w 2416862"/>
                <a:gd name="connsiteY20" fmla="*/ 1699260 h 2092122"/>
                <a:gd name="connsiteX21" fmla="*/ 2089202 w 2416862"/>
                <a:gd name="connsiteY21" fmla="*/ 1668780 h 2092122"/>
                <a:gd name="connsiteX22" fmla="*/ 2112062 w 2416862"/>
                <a:gd name="connsiteY22" fmla="*/ 1661160 h 2092122"/>
                <a:gd name="connsiteX23" fmla="*/ 2134922 w 2416862"/>
                <a:gd name="connsiteY23" fmla="*/ 1645920 h 2092122"/>
                <a:gd name="connsiteX24" fmla="*/ 2165402 w 2416862"/>
                <a:gd name="connsiteY24" fmla="*/ 1600200 h 2092122"/>
                <a:gd name="connsiteX25" fmla="*/ 2188262 w 2416862"/>
                <a:gd name="connsiteY25" fmla="*/ 1546860 h 2092122"/>
                <a:gd name="connsiteX26" fmla="*/ 2195882 w 2416862"/>
                <a:gd name="connsiteY26" fmla="*/ 1524000 h 2092122"/>
                <a:gd name="connsiteX27" fmla="*/ 2241602 w 2416862"/>
                <a:gd name="connsiteY27" fmla="*/ 1501140 h 2092122"/>
                <a:gd name="connsiteX28" fmla="*/ 2264462 w 2416862"/>
                <a:gd name="connsiteY28" fmla="*/ 1485900 h 2092122"/>
                <a:gd name="connsiteX29" fmla="*/ 2287322 w 2416862"/>
                <a:gd name="connsiteY29" fmla="*/ 1478280 h 2092122"/>
                <a:gd name="connsiteX30" fmla="*/ 2333042 w 2416862"/>
                <a:gd name="connsiteY30" fmla="*/ 1440180 h 2092122"/>
                <a:gd name="connsiteX31" fmla="*/ 2355902 w 2416862"/>
                <a:gd name="connsiteY31" fmla="*/ 1424940 h 2092122"/>
                <a:gd name="connsiteX32" fmla="*/ 2378762 w 2416862"/>
                <a:gd name="connsiteY32" fmla="*/ 1379220 h 2092122"/>
                <a:gd name="connsiteX33" fmla="*/ 2394002 w 2416862"/>
                <a:gd name="connsiteY33" fmla="*/ 1333500 h 2092122"/>
                <a:gd name="connsiteX34" fmla="*/ 2401622 w 2416862"/>
                <a:gd name="connsiteY34" fmla="*/ 1310640 h 2092122"/>
                <a:gd name="connsiteX35" fmla="*/ 2416862 w 2416862"/>
                <a:gd name="connsiteY35" fmla="*/ 1287780 h 2092122"/>
                <a:gd name="connsiteX36" fmla="*/ 2386382 w 2416862"/>
                <a:gd name="connsiteY36" fmla="*/ 1242060 h 2092122"/>
                <a:gd name="connsiteX37" fmla="*/ 2363522 w 2416862"/>
                <a:gd name="connsiteY37" fmla="*/ 1249680 h 2092122"/>
                <a:gd name="connsiteX38" fmla="*/ 2355902 w 2416862"/>
                <a:gd name="connsiteY38" fmla="*/ 1280160 h 2092122"/>
                <a:gd name="connsiteX39" fmla="*/ 2226362 w 2416862"/>
                <a:gd name="connsiteY39" fmla="*/ 1287780 h 2092122"/>
                <a:gd name="connsiteX40" fmla="*/ 2203502 w 2416862"/>
                <a:gd name="connsiteY40" fmla="*/ 1272540 h 2092122"/>
                <a:gd name="connsiteX41" fmla="*/ 2173022 w 2416862"/>
                <a:gd name="connsiteY41" fmla="*/ 1219200 h 2092122"/>
                <a:gd name="connsiteX42" fmla="*/ 2165402 w 2416862"/>
                <a:gd name="connsiteY42" fmla="*/ 1196340 h 2092122"/>
                <a:gd name="connsiteX43" fmla="*/ 2150162 w 2416862"/>
                <a:gd name="connsiteY43" fmla="*/ 1173480 h 2092122"/>
                <a:gd name="connsiteX44" fmla="*/ 2134922 w 2416862"/>
                <a:gd name="connsiteY44" fmla="*/ 1127760 h 2092122"/>
                <a:gd name="connsiteX45" fmla="*/ 2157782 w 2416862"/>
                <a:gd name="connsiteY45" fmla="*/ 1021080 h 2092122"/>
                <a:gd name="connsiteX46" fmla="*/ 2188262 w 2416862"/>
                <a:gd name="connsiteY46" fmla="*/ 975360 h 2092122"/>
                <a:gd name="connsiteX47" fmla="*/ 2150162 w 2416862"/>
                <a:gd name="connsiteY47" fmla="*/ 914400 h 2092122"/>
                <a:gd name="connsiteX48" fmla="*/ 2134922 w 2416862"/>
                <a:gd name="connsiteY48" fmla="*/ 891540 h 2092122"/>
                <a:gd name="connsiteX49" fmla="*/ 2112062 w 2416862"/>
                <a:gd name="connsiteY49" fmla="*/ 861060 h 2092122"/>
                <a:gd name="connsiteX50" fmla="*/ 2073962 w 2416862"/>
                <a:gd name="connsiteY50" fmla="*/ 807720 h 2092122"/>
                <a:gd name="connsiteX51" fmla="*/ 2066342 w 2416862"/>
                <a:gd name="connsiteY51" fmla="*/ 784860 h 2092122"/>
                <a:gd name="connsiteX52" fmla="*/ 1990142 w 2416862"/>
                <a:gd name="connsiteY52" fmla="*/ 708660 h 2092122"/>
                <a:gd name="connsiteX53" fmla="*/ 1967282 w 2416862"/>
                <a:gd name="connsiteY53" fmla="*/ 701040 h 2092122"/>
                <a:gd name="connsiteX54" fmla="*/ 1921562 w 2416862"/>
                <a:gd name="connsiteY54" fmla="*/ 678180 h 2092122"/>
                <a:gd name="connsiteX55" fmla="*/ 1860602 w 2416862"/>
                <a:gd name="connsiteY55" fmla="*/ 609600 h 2092122"/>
                <a:gd name="connsiteX56" fmla="*/ 1852982 w 2416862"/>
                <a:gd name="connsiteY56" fmla="*/ 586740 h 2092122"/>
                <a:gd name="connsiteX57" fmla="*/ 1822502 w 2416862"/>
                <a:gd name="connsiteY57" fmla="*/ 541020 h 2092122"/>
                <a:gd name="connsiteX58" fmla="*/ 1814882 w 2416862"/>
                <a:gd name="connsiteY58" fmla="*/ 518160 h 2092122"/>
                <a:gd name="connsiteX59" fmla="*/ 1761542 w 2416862"/>
                <a:gd name="connsiteY59" fmla="*/ 487680 h 2092122"/>
                <a:gd name="connsiteX60" fmla="*/ 1738682 w 2416862"/>
                <a:gd name="connsiteY60" fmla="*/ 464820 h 2092122"/>
                <a:gd name="connsiteX61" fmla="*/ 1692962 w 2416862"/>
                <a:gd name="connsiteY61" fmla="*/ 434340 h 2092122"/>
                <a:gd name="connsiteX62" fmla="*/ 1670102 w 2416862"/>
                <a:gd name="connsiteY62" fmla="*/ 411480 h 2092122"/>
                <a:gd name="connsiteX63" fmla="*/ 1616762 w 2416862"/>
                <a:gd name="connsiteY63" fmla="*/ 388620 h 2092122"/>
                <a:gd name="connsiteX64" fmla="*/ 1571042 w 2416862"/>
                <a:gd name="connsiteY64" fmla="*/ 358140 h 2092122"/>
                <a:gd name="connsiteX65" fmla="*/ 1525322 w 2416862"/>
                <a:gd name="connsiteY65" fmla="*/ 327660 h 2092122"/>
                <a:gd name="connsiteX66" fmla="*/ 1510082 w 2416862"/>
                <a:gd name="connsiteY66" fmla="*/ 304800 h 2092122"/>
                <a:gd name="connsiteX67" fmla="*/ 1487222 w 2416862"/>
                <a:gd name="connsiteY67" fmla="*/ 289560 h 2092122"/>
                <a:gd name="connsiteX68" fmla="*/ 1479602 w 2416862"/>
                <a:gd name="connsiteY68" fmla="*/ 266700 h 2092122"/>
                <a:gd name="connsiteX69" fmla="*/ 1441502 w 2416862"/>
                <a:gd name="connsiteY69" fmla="*/ 220980 h 2092122"/>
                <a:gd name="connsiteX70" fmla="*/ 1418642 w 2416862"/>
                <a:gd name="connsiteY70" fmla="*/ 205740 h 2092122"/>
                <a:gd name="connsiteX71" fmla="*/ 1388162 w 2416862"/>
                <a:gd name="connsiteY71" fmla="*/ 182880 h 2092122"/>
                <a:gd name="connsiteX72" fmla="*/ 1319582 w 2416862"/>
                <a:gd name="connsiteY72" fmla="*/ 144780 h 2092122"/>
                <a:gd name="connsiteX73" fmla="*/ 1243382 w 2416862"/>
                <a:gd name="connsiteY73" fmla="*/ 83820 h 2092122"/>
                <a:gd name="connsiteX74" fmla="*/ 1228142 w 2416862"/>
                <a:gd name="connsiteY74" fmla="*/ 60960 h 2092122"/>
                <a:gd name="connsiteX75" fmla="*/ 1159562 w 2416862"/>
                <a:gd name="connsiteY75" fmla="*/ 7620 h 2092122"/>
                <a:gd name="connsiteX76" fmla="*/ 1159562 w 2416862"/>
                <a:gd name="connsiteY76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58622 w 2416862"/>
                <a:gd name="connsiteY4" fmla="*/ 1798320 h 2092122"/>
                <a:gd name="connsiteX5" fmla="*/ 1304342 w 2416862"/>
                <a:gd name="connsiteY5" fmla="*/ 1775460 h 2092122"/>
                <a:gd name="connsiteX6" fmla="*/ 1327202 w 2416862"/>
                <a:gd name="connsiteY6" fmla="*/ 1767840 h 2092122"/>
                <a:gd name="connsiteX7" fmla="*/ 1350062 w 2416862"/>
                <a:gd name="connsiteY7" fmla="*/ 1752600 h 2092122"/>
                <a:gd name="connsiteX8" fmla="*/ 1388162 w 2416862"/>
                <a:gd name="connsiteY8" fmla="*/ 1744980 h 2092122"/>
                <a:gd name="connsiteX9" fmla="*/ 1411022 w 2416862"/>
                <a:gd name="connsiteY9" fmla="*/ 1737360 h 2092122"/>
                <a:gd name="connsiteX10" fmla="*/ 1487222 w 2416862"/>
                <a:gd name="connsiteY10" fmla="*/ 1722120 h 2092122"/>
                <a:gd name="connsiteX11" fmla="*/ 1510082 w 2416862"/>
                <a:gd name="connsiteY11" fmla="*/ 1714500 h 2092122"/>
                <a:gd name="connsiteX12" fmla="*/ 1540562 w 2416862"/>
                <a:gd name="connsiteY12" fmla="*/ 1706880 h 2092122"/>
                <a:gd name="connsiteX13" fmla="*/ 1563422 w 2416862"/>
                <a:gd name="connsiteY13" fmla="*/ 1699260 h 2092122"/>
                <a:gd name="connsiteX14" fmla="*/ 1639622 w 2416862"/>
                <a:gd name="connsiteY14" fmla="*/ 1676400 h 2092122"/>
                <a:gd name="connsiteX15" fmla="*/ 1662482 w 2416862"/>
                <a:gd name="connsiteY15" fmla="*/ 1668780 h 2092122"/>
                <a:gd name="connsiteX16" fmla="*/ 1685342 w 2416862"/>
                <a:gd name="connsiteY16" fmla="*/ 1661160 h 2092122"/>
                <a:gd name="connsiteX17" fmla="*/ 1746302 w 2416862"/>
                <a:gd name="connsiteY17" fmla="*/ 1668780 h 2092122"/>
                <a:gd name="connsiteX18" fmla="*/ 1769162 w 2416862"/>
                <a:gd name="connsiteY18" fmla="*/ 1684020 h 2092122"/>
                <a:gd name="connsiteX19" fmla="*/ 1868222 w 2416862"/>
                <a:gd name="connsiteY19" fmla="*/ 1706880 h 2092122"/>
                <a:gd name="connsiteX20" fmla="*/ 2043482 w 2416862"/>
                <a:gd name="connsiteY20" fmla="*/ 1699260 h 2092122"/>
                <a:gd name="connsiteX21" fmla="*/ 2089202 w 2416862"/>
                <a:gd name="connsiteY21" fmla="*/ 1668780 h 2092122"/>
                <a:gd name="connsiteX22" fmla="*/ 2112062 w 2416862"/>
                <a:gd name="connsiteY22" fmla="*/ 1661160 h 2092122"/>
                <a:gd name="connsiteX23" fmla="*/ 2134922 w 2416862"/>
                <a:gd name="connsiteY23" fmla="*/ 1645920 h 2092122"/>
                <a:gd name="connsiteX24" fmla="*/ 2165402 w 2416862"/>
                <a:gd name="connsiteY24" fmla="*/ 1600200 h 2092122"/>
                <a:gd name="connsiteX25" fmla="*/ 2188262 w 2416862"/>
                <a:gd name="connsiteY25" fmla="*/ 1546860 h 2092122"/>
                <a:gd name="connsiteX26" fmla="*/ 2195882 w 2416862"/>
                <a:gd name="connsiteY26" fmla="*/ 1524000 h 2092122"/>
                <a:gd name="connsiteX27" fmla="*/ 2241602 w 2416862"/>
                <a:gd name="connsiteY27" fmla="*/ 1501140 h 2092122"/>
                <a:gd name="connsiteX28" fmla="*/ 2264462 w 2416862"/>
                <a:gd name="connsiteY28" fmla="*/ 1485900 h 2092122"/>
                <a:gd name="connsiteX29" fmla="*/ 2287322 w 2416862"/>
                <a:gd name="connsiteY29" fmla="*/ 1478280 h 2092122"/>
                <a:gd name="connsiteX30" fmla="*/ 2333042 w 2416862"/>
                <a:gd name="connsiteY30" fmla="*/ 1440180 h 2092122"/>
                <a:gd name="connsiteX31" fmla="*/ 2355902 w 2416862"/>
                <a:gd name="connsiteY31" fmla="*/ 1424940 h 2092122"/>
                <a:gd name="connsiteX32" fmla="*/ 2378762 w 2416862"/>
                <a:gd name="connsiteY32" fmla="*/ 1379220 h 2092122"/>
                <a:gd name="connsiteX33" fmla="*/ 2394002 w 2416862"/>
                <a:gd name="connsiteY33" fmla="*/ 1333500 h 2092122"/>
                <a:gd name="connsiteX34" fmla="*/ 2401622 w 2416862"/>
                <a:gd name="connsiteY34" fmla="*/ 1310640 h 2092122"/>
                <a:gd name="connsiteX35" fmla="*/ 2416862 w 2416862"/>
                <a:gd name="connsiteY35" fmla="*/ 1287780 h 2092122"/>
                <a:gd name="connsiteX36" fmla="*/ 2386382 w 2416862"/>
                <a:gd name="connsiteY36" fmla="*/ 1242060 h 2092122"/>
                <a:gd name="connsiteX37" fmla="*/ 2363522 w 2416862"/>
                <a:gd name="connsiteY37" fmla="*/ 1249680 h 2092122"/>
                <a:gd name="connsiteX38" fmla="*/ 2355902 w 2416862"/>
                <a:gd name="connsiteY38" fmla="*/ 1280160 h 2092122"/>
                <a:gd name="connsiteX39" fmla="*/ 2226362 w 2416862"/>
                <a:gd name="connsiteY39" fmla="*/ 1287780 h 2092122"/>
                <a:gd name="connsiteX40" fmla="*/ 2203502 w 2416862"/>
                <a:gd name="connsiteY40" fmla="*/ 1272540 h 2092122"/>
                <a:gd name="connsiteX41" fmla="*/ 2173022 w 2416862"/>
                <a:gd name="connsiteY41" fmla="*/ 1219200 h 2092122"/>
                <a:gd name="connsiteX42" fmla="*/ 2165402 w 2416862"/>
                <a:gd name="connsiteY42" fmla="*/ 1196340 h 2092122"/>
                <a:gd name="connsiteX43" fmla="*/ 2150162 w 2416862"/>
                <a:gd name="connsiteY43" fmla="*/ 1173480 h 2092122"/>
                <a:gd name="connsiteX44" fmla="*/ 2134922 w 2416862"/>
                <a:gd name="connsiteY44" fmla="*/ 1127760 h 2092122"/>
                <a:gd name="connsiteX45" fmla="*/ 2157782 w 2416862"/>
                <a:gd name="connsiteY45" fmla="*/ 1021080 h 2092122"/>
                <a:gd name="connsiteX46" fmla="*/ 2188262 w 2416862"/>
                <a:gd name="connsiteY46" fmla="*/ 975360 h 2092122"/>
                <a:gd name="connsiteX47" fmla="*/ 2150162 w 2416862"/>
                <a:gd name="connsiteY47" fmla="*/ 914400 h 2092122"/>
                <a:gd name="connsiteX48" fmla="*/ 2134922 w 2416862"/>
                <a:gd name="connsiteY48" fmla="*/ 891540 h 2092122"/>
                <a:gd name="connsiteX49" fmla="*/ 2112062 w 2416862"/>
                <a:gd name="connsiteY49" fmla="*/ 861060 h 2092122"/>
                <a:gd name="connsiteX50" fmla="*/ 2073962 w 2416862"/>
                <a:gd name="connsiteY50" fmla="*/ 807720 h 2092122"/>
                <a:gd name="connsiteX51" fmla="*/ 2066342 w 2416862"/>
                <a:gd name="connsiteY51" fmla="*/ 784860 h 2092122"/>
                <a:gd name="connsiteX52" fmla="*/ 1990142 w 2416862"/>
                <a:gd name="connsiteY52" fmla="*/ 708660 h 2092122"/>
                <a:gd name="connsiteX53" fmla="*/ 1967282 w 2416862"/>
                <a:gd name="connsiteY53" fmla="*/ 701040 h 2092122"/>
                <a:gd name="connsiteX54" fmla="*/ 1921562 w 2416862"/>
                <a:gd name="connsiteY54" fmla="*/ 678180 h 2092122"/>
                <a:gd name="connsiteX55" fmla="*/ 1860602 w 2416862"/>
                <a:gd name="connsiteY55" fmla="*/ 609600 h 2092122"/>
                <a:gd name="connsiteX56" fmla="*/ 1852982 w 2416862"/>
                <a:gd name="connsiteY56" fmla="*/ 586740 h 2092122"/>
                <a:gd name="connsiteX57" fmla="*/ 1822502 w 2416862"/>
                <a:gd name="connsiteY57" fmla="*/ 541020 h 2092122"/>
                <a:gd name="connsiteX58" fmla="*/ 1814882 w 2416862"/>
                <a:gd name="connsiteY58" fmla="*/ 518160 h 2092122"/>
                <a:gd name="connsiteX59" fmla="*/ 1761542 w 2416862"/>
                <a:gd name="connsiteY59" fmla="*/ 487680 h 2092122"/>
                <a:gd name="connsiteX60" fmla="*/ 1738682 w 2416862"/>
                <a:gd name="connsiteY60" fmla="*/ 464820 h 2092122"/>
                <a:gd name="connsiteX61" fmla="*/ 1692962 w 2416862"/>
                <a:gd name="connsiteY61" fmla="*/ 434340 h 2092122"/>
                <a:gd name="connsiteX62" fmla="*/ 1670102 w 2416862"/>
                <a:gd name="connsiteY62" fmla="*/ 411480 h 2092122"/>
                <a:gd name="connsiteX63" fmla="*/ 1616762 w 2416862"/>
                <a:gd name="connsiteY63" fmla="*/ 388620 h 2092122"/>
                <a:gd name="connsiteX64" fmla="*/ 1571042 w 2416862"/>
                <a:gd name="connsiteY64" fmla="*/ 358140 h 2092122"/>
                <a:gd name="connsiteX65" fmla="*/ 1525322 w 2416862"/>
                <a:gd name="connsiteY65" fmla="*/ 327660 h 2092122"/>
                <a:gd name="connsiteX66" fmla="*/ 1510082 w 2416862"/>
                <a:gd name="connsiteY66" fmla="*/ 304800 h 2092122"/>
                <a:gd name="connsiteX67" fmla="*/ 1487222 w 2416862"/>
                <a:gd name="connsiteY67" fmla="*/ 289560 h 2092122"/>
                <a:gd name="connsiteX68" fmla="*/ 1479602 w 2416862"/>
                <a:gd name="connsiteY68" fmla="*/ 266700 h 2092122"/>
                <a:gd name="connsiteX69" fmla="*/ 1441502 w 2416862"/>
                <a:gd name="connsiteY69" fmla="*/ 220980 h 2092122"/>
                <a:gd name="connsiteX70" fmla="*/ 1418642 w 2416862"/>
                <a:gd name="connsiteY70" fmla="*/ 205740 h 2092122"/>
                <a:gd name="connsiteX71" fmla="*/ 1388162 w 2416862"/>
                <a:gd name="connsiteY71" fmla="*/ 182880 h 2092122"/>
                <a:gd name="connsiteX72" fmla="*/ 1319582 w 2416862"/>
                <a:gd name="connsiteY72" fmla="*/ 144780 h 2092122"/>
                <a:gd name="connsiteX73" fmla="*/ 1243382 w 2416862"/>
                <a:gd name="connsiteY73" fmla="*/ 83820 h 2092122"/>
                <a:gd name="connsiteX74" fmla="*/ 1228142 w 2416862"/>
                <a:gd name="connsiteY74" fmla="*/ 60960 h 2092122"/>
                <a:gd name="connsiteX75" fmla="*/ 1159562 w 2416862"/>
                <a:gd name="connsiteY75" fmla="*/ 7620 h 2092122"/>
                <a:gd name="connsiteX76" fmla="*/ 1159562 w 2416862"/>
                <a:gd name="connsiteY76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58622 w 2416862"/>
                <a:gd name="connsiteY4" fmla="*/ 1798320 h 2092122"/>
                <a:gd name="connsiteX5" fmla="*/ 1295486 w 2416862"/>
                <a:gd name="connsiteY5" fmla="*/ 1822365 h 2092122"/>
                <a:gd name="connsiteX6" fmla="*/ 1327202 w 2416862"/>
                <a:gd name="connsiteY6" fmla="*/ 1767840 h 2092122"/>
                <a:gd name="connsiteX7" fmla="*/ 1350062 w 2416862"/>
                <a:gd name="connsiteY7" fmla="*/ 1752600 h 2092122"/>
                <a:gd name="connsiteX8" fmla="*/ 1388162 w 2416862"/>
                <a:gd name="connsiteY8" fmla="*/ 1744980 h 2092122"/>
                <a:gd name="connsiteX9" fmla="*/ 1411022 w 2416862"/>
                <a:gd name="connsiteY9" fmla="*/ 1737360 h 2092122"/>
                <a:gd name="connsiteX10" fmla="*/ 1487222 w 2416862"/>
                <a:gd name="connsiteY10" fmla="*/ 1722120 h 2092122"/>
                <a:gd name="connsiteX11" fmla="*/ 1510082 w 2416862"/>
                <a:gd name="connsiteY11" fmla="*/ 1714500 h 2092122"/>
                <a:gd name="connsiteX12" fmla="*/ 1540562 w 2416862"/>
                <a:gd name="connsiteY12" fmla="*/ 1706880 h 2092122"/>
                <a:gd name="connsiteX13" fmla="*/ 1563422 w 2416862"/>
                <a:gd name="connsiteY13" fmla="*/ 1699260 h 2092122"/>
                <a:gd name="connsiteX14" fmla="*/ 1639622 w 2416862"/>
                <a:gd name="connsiteY14" fmla="*/ 1676400 h 2092122"/>
                <a:gd name="connsiteX15" fmla="*/ 1662482 w 2416862"/>
                <a:gd name="connsiteY15" fmla="*/ 1668780 h 2092122"/>
                <a:gd name="connsiteX16" fmla="*/ 1685342 w 2416862"/>
                <a:gd name="connsiteY16" fmla="*/ 1661160 h 2092122"/>
                <a:gd name="connsiteX17" fmla="*/ 1746302 w 2416862"/>
                <a:gd name="connsiteY17" fmla="*/ 1668780 h 2092122"/>
                <a:gd name="connsiteX18" fmla="*/ 1769162 w 2416862"/>
                <a:gd name="connsiteY18" fmla="*/ 1684020 h 2092122"/>
                <a:gd name="connsiteX19" fmla="*/ 1868222 w 2416862"/>
                <a:gd name="connsiteY19" fmla="*/ 1706880 h 2092122"/>
                <a:gd name="connsiteX20" fmla="*/ 2043482 w 2416862"/>
                <a:gd name="connsiteY20" fmla="*/ 1699260 h 2092122"/>
                <a:gd name="connsiteX21" fmla="*/ 2089202 w 2416862"/>
                <a:gd name="connsiteY21" fmla="*/ 1668780 h 2092122"/>
                <a:gd name="connsiteX22" fmla="*/ 2112062 w 2416862"/>
                <a:gd name="connsiteY22" fmla="*/ 1661160 h 2092122"/>
                <a:gd name="connsiteX23" fmla="*/ 2134922 w 2416862"/>
                <a:gd name="connsiteY23" fmla="*/ 1645920 h 2092122"/>
                <a:gd name="connsiteX24" fmla="*/ 2165402 w 2416862"/>
                <a:gd name="connsiteY24" fmla="*/ 1600200 h 2092122"/>
                <a:gd name="connsiteX25" fmla="*/ 2188262 w 2416862"/>
                <a:gd name="connsiteY25" fmla="*/ 1546860 h 2092122"/>
                <a:gd name="connsiteX26" fmla="*/ 2195882 w 2416862"/>
                <a:gd name="connsiteY26" fmla="*/ 1524000 h 2092122"/>
                <a:gd name="connsiteX27" fmla="*/ 2241602 w 2416862"/>
                <a:gd name="connsiteY27" fmla="*/ 1501140 h 2092122"/>
                <a:gd name="connsiteX28" fmla="*/ 2264462 w 2416862"/>
                <a:gd name="connsiteY28" fmla="*/ 1485900 h 2092122"/>
                <a:gd name="connsiteX29" fmla="*/ 2287322 w 2416862"/>
                <a:gd name="connsiteY29" fmla="*/ 1478280 h 2092122"/>
                <a:gd name="connsiteX30" fmla="*/ 2333042 w 2416862"/>
                <a:gd name="connsiteY30" fmla="*/ 1440180 h 2092122"/>
                <a:gd name="connsiteX31" fmla="*/ 2355902 w 2416862"/>
                <a:gd name="connsiteY31" fmla="*/ 1424940 h 2092122"/>
                <a:gd name="connsiteX32" fmla="*/ 2378762 w 2416862"/>
                <a:gd name="connsiteY32" fmla="*/ 1379220 h 2092122"/>
                <a:gd name="connsiteX33" fmla="*/ 2394002 w 2416862"/>
                <a:gd name="connsiteY33" fmla="*/ 1333500 h 2092122"/>
                <a:gd name="connsiteX34" fmla="*/ 2401622 w 2416862"/>
                <a:gd name="connsiteY34" fmla="*/ 1310640 h 2092122"/>
                <a:gd name="connsiteX35" fmla="*/ 2416862 w 2416862"/>
                <a:gd name="connsiteY35" fmla="*/ 1287780 h 2092122"/>
                <a:gd name="connsiteX36" fmla="*/ 2386382 w 2416862"/>
                <a:gd name="connsiteY36" fmla="*/ 1242060 h 2092122"/>
                <a:gd name="connsiteX37" fmla="*/ 2363522 w 2416862"/>
                <a:gd name="connsiteY37" fmla="*/ 1249680 h 2092122"/>
                <a:gd name="connsiteX38" fmla="*/ 2355902 w 2416862"/>
                <a:gd name="connsiteY38" fmla="*/ 1280160 h 2092122"/>
                <a:gd name="connsiteX39" fmla="*/ 2226362 w 2416862"/>
                <a:gd name="connsiteY39" fmla="*/ 1287780 h 2092122"/>
                <a:gd name="connsiteX40" fmla="*/ 2203502 w 2416862"/>
                <a:gd name="connsiteY40" fmla="*/ 1272540 h 2092122"/>
                <a:gd name="connsiteX41" fmla="*/ 2173022 w 2416862"/>
                <a:gd name="connsiteY41" fmla="*/ 1219200 h 2092122"/>
                <a:gd name="connsiteX42" fmla="*/ 2165402 w 2416862"/>
                <a:gd name="connsiteY42" fmla="*/ 1196340 h 2092122"/>
                <a:gd name="connsiteX43" fmla="*/ 2150162 w 2416862"/>
                <a:gd name="connsiteY43" fmla="*/ 1173480 h 2092122"/>
                <a:gd name="connsiteX44" fmla="*/ 2134922 w 2416862"/>
                <a:gd name="connsiteY44" fmla="*/ 1127760 h 2092122"/>
                <a:gd name="connsiteX45" fmla="*/ 2157782 w 2416862"/>
                <a:gd name="connsiteY45" fmla="*/ 1021080 h 2092122"/>
                <a:gd name="connsiteX46" fmla="*/ 2188262 w 2416862"/>
                <a:gd name="connsiteY46" fmla="*/ 975360 h 2092122"/>
                <a:gd name="connsiteX47" fmla="*/ 2150162 w 2416862"/>
                <a:gd name="connsiteY47" fmla="*/ 914400 h 2092122"/>
                <a:gd name="connsiteX48" fmla="*/ 2134922 w 2416862"/>
                <a:gd name="connsiteY48" fmla="*/ 891540 h 2092122"/>
                <a:gd name="connsiteX49" fmla="*/ 2112062 w 2416862"/>
                <a:gd name="connsiteY49" fmla="*/ 861060 h 2092122"/>
                <a:gd name="connsiteX50" fmla="*/ 2073962 w 2416862"/>
                <a:gd name="connsiteY50" fmla="*/ 807720 h 2092122"/>
                <a:gd name="connsiteX51" fmla="*/ 2066342 w 2416862"/>
                <a:gd name="connsiteY51" fmla="*/ 784860 h 2092122"/>
                <a:gd name="connsiteX52" fmla="*/ 1990142 w 2416862"/>
                <a:gd name="connsiteY52" fmla="*/ 708660 h 2092122"/>
                <a:gd name="connsiteX53" fmla="*/ 1967282 w 2416862"/>
                <a:gd name="connsiteY53" fmla="*/ 701040 h 2092122"/>
                <a:gd name="connsiteX54" fmla="*/ 1921562 w 2416862"/>
                <a:gd name="connsiteY54" fmla="*/ 678180 h 2092122"/>
                <a:gd name="connsiteX55" fmla="*/ 1860602 w 2416862"/>
                <a:gd name="connsiteY55" fmla="*/ 609600 h 2092122"/>
                <a:gd name="connsiteX56" fmla="*/ 1852982 w 2416862"/>
                <a:gd name="connsiteY56" fmla="*/ 586740 h 2092122"/>
                <a:gd name="connsiteX57" fmla="*/ 1822502 w 2416862"/>
                <a:gd name="connsiteY57" fmla="*/ 541020 h 2092122"/>
                <a:gd name="connsiteX58" fmla="*/ 1814882 w 2416862"/>
                <a:gd name="connsiteY58" fmla="*/ 518160 h 2092122"/>
                <a:gd name="connsiteX59" fmla="*/ 1761542 w 2416862"/>
                <a:gd name="connsiteY59" fmla="*/ 487680 h 2092122"/>
                <a:gd name="connsiteX60" fmla="*/ 1738682 w 2416862"/>
                <a:gd name="connsiteY60" fmla="*/ 464820 h 2092122"/>
                <a:gd name="connsiteX61" fmla="*/ 1692962 w 2416862"/>
                <a:gd name="connsiteY61" fmla="*/ 434340 h 2092122"/>
                <a:gd name="connsiteX62" fmla="*/ 1670102 w 2416862"/>
                <a:gd name="connsiteY62" fmla="*/ 411480 h 2092122"/>
                <a:gd name="connsiteX63" fmla="*/ 1616762 w 2416862"/>
                <a:gd name="connsiteY63" fmla="*/ 388620 h 2092122"/>
                <a:gd name="connsiteX64" fmla="*/ 1571042 w 2416862"/>
                <a:gd name="connsiteY64" fmla="*/ 358140 h 2092122"/>
                <a:gd name="connsiteX65" fmla="*/ 1525322 w 2416862"/>
                <a:gd name="connsiteY65" fmla="*/ 327660 h 2092122"/>
                <a:gd name="connsiteX66" fmla="*/ 1510082 w 2416862"/>
                <a:gd name="connsiteY66" fmla="*/ 304800 h 2092122"/>
                <a:gd name="connsiteX67" fmla="*/ 1487222 w 2416862"/>
                <a:gd name="connsiteY67" fmla="*/ 289560 h 2092122"/>
                <a:gd name="connsiteX68" fmla="*/ 1479602 w 2416862"/>
                <a:gd name="connsiteY68" fmla="*/ 266700 h 2092122"/>
                <a:gd name="connsiteX69" fmla="*/ 1441502 w 2416862"/>
                <a:gd name="connsiteY69" fmla="*/ 220980 h 2092122"/>
                <a:gd name="connsiteX70" fmla="*/ 1418642 w 2416862"/>
                <a:gd name="connsiteY70" fmla="*/ 205740 h 2092122"/>
                <a:gd name="connsiteX71" fmla="*/ 1388162 w 2416862"/>
                <a:gd name="connsiteY71" fmla="*/ 182880 h 2092122"/>
                <a:gd name="connsiteX72" fmla="*/ 1319582 w 2416862"/>
                <a:gd name="connsiteY72" fmla="*/ 144780 h 2092122"/>
                <a:gd name="connsiteX73" fmla="*/ 1243382 w 2416862"/>
                <a:gd name="connsiteY73" fmla="*/ 83820 h 2092122"/>
                <a:gd name="connsiteX74" fmla="*/ 1228142 w 2416862"/>
                <a:gd name="connsiteY74" fmla="*/ 60960 h 2092122"/>
                <a:gd name="connsiteX75" fmla="*/ 1159562 w 2416862"/>
                <a:gd name="connsiteY75" fmla="*/ 7620 h 2092122"/>
                <a:gd name="connsiteX76" fmla="*/ 1159562 w 2416862"/>
                <a:gd name="connsiteY76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327202 w 2416862"/>
                <a:gd name="connsiteY5" fmla="*/ 1767840 h 2092122"/>
                <a:gd name="connsiteX6" fmla="*/ 1350062 w 2416862"/>
                <a:gd name="connsiteY6" fmla="*/ 1752600 h 2092122"/>
                <a:gd name="connsiteX7" fmla="*/ 1388162 w 2416862"/>
                <a:gd name="connsiteY7" fmla="*/ 1744980 h 2092122"/>
                <a:gd name="connsiteX8" fmla="*/ 1411022 w 2416862"/>
                <a:gd name="connsiteY8" fmla="*/ 1737360 h 2092122"/>
                <a:gd name="connsiteX9" fmla="*/ 1487222 w 2416862"/>
                <a:gd name="connsiteY9" fmla="*/ 1722120 h 2092122"/>
                <a:gd name="connsiteX10" fmla="*/ 1510082 w 2416862"/>
                <a:gd name="connsiteY10" fmla="*/ 1714500 h 2092122"/>
                <a:gd name="connsiteX11" fmla="*/ 1540562 w 2416862"/>
                <a:gd name="connsiteY11" fmla="*/ 1706880 h 2092122"/>
                <a:gd name="connsiteX12" fmla="*/ 1563422 w 2416862"/>
                <a:gd name="connsiteY12" fmla="*/ 1699260 h 2092122"/>
                <a:gd name="connsiteX13" fmla="*/ 1639622 w 2416862"/>
                <a:gd name="connsiteY13" fmla="*/ 1676400 h 2092122"/>
                <a:gd name="connsiteX14" fmla="*/ 1662482 w 2416862"/>
                <a:gd name="connsiteY14" fmla="*/ 1668780 h 2092122"/>
                <a:gd name="connsiteX15" fmla="*/ 1685342 w 2416862"/>
                <a:gd name="connsiteY15" fmla="*/ 1661160 h 2092122"/>
                <a:gd name="connsiteX16" fmla="*/ 1746302 w 2416862"/>
                <a:gd name="connsiteY16" fmla="*/ 1668780 h 2092122"/>
                <a:gd name="connsiteX17" fmla="*/ 1769162 w 2416862"/>
                <a:gd name="connsiteY17" fmla="*/ 1684020 h 2092122"/>
                <a:gd name="connsiteX18" fmla="*/ 1868222 w 2416862"/>
                <a:gd name="connsiteY18" fmla="*/ 1706880 h 2092122"/>
                <a:gd name="connsiteX19" fmla="*/ 2043482 w 2416862"/>
                <a:gd name="connsiteY19" fmla="*/ 1699260 h 2092122"/>
                <a:gd name="connsiteX20" fmla="*/ 2089202 w 2416862"/>
                <a:gd name="connsiteY20" fmla="*/ 1668780 h 2092122"/>
                <a:gd name="connsiteX21" fmla="*/ 2112062 w 2416862"/>
                <a:gd name="connsiteY21" fmla="*/ 1661160 h 2092122"/>
                <a:gd name="connsiteX22" fmla="*/ 2134922 w 2416862"/>
                <a:gd name="connsiteY22" fmla="*/ 1645920 h 2092122"/>
                <a:gd name="connsiteX23" fmla="*/ 2165402 w 2416862"/>
                <a:gd name="connsiteY23" fmla="*/ 1600200 h 2092122"/>
                <a:gd name="connsiteX24" fmla="*/ 2188262 w 2416862"/>
                <a:gd name="connsiteY24" fmla="*/ 1546860 h 2092122"/>
                <a:gd name="connsiteX25" fmla="*/ 2195882 w 2416862"/>
                <a:gd name="connsiteY25" fmla="*/ 1524000 h 2092122"/>
                <a:gd name="connsiteX26" fmla="*/ 2241602 w 2416862"/>
                <a:gd name="connsiteY26" fmla="*/ 1501140 h 2092122"/>
                <a:gd name="connsiteX27" fmla="*/ 2264462 w 2416862"/>
                <a:gd name="connsiteY27" fmla="*/ 1485900 h 2092122"/>
                <a:gd name="connsiteX28" fmla="*/ 2287322 w 2416862"/>
                <a:gd name="connsiteY28" fmla="*/ 1478280 h 2092122"/>
                <a:gd name="connsiteX29" fmla="*/ 2333042 w 2416862"/>
                <a:gd name="connsiteY29" fmla="*/ 1440180 h 2092122"/>
                <a:gd name="connsiteX30" fmla="*/ 2355902 w 2416862"/>
                <a:gd name="connsiteY30" fmla="*/ 1424940 h 2092122"/>
                <a:gd name="connsiteX31" fmla="*/ 2378762 w 2416862"/>
                <a:gd name="connsiteY31" fmla="*/ 1379220 h 2092122"/>
                <a:gd name="connsiteX32" fmla="*/ 2394002 w 2416862"/>
                <a:gd name="connsiteY32" fmla="*/ 1333500 h 2092122"/>
                <a:gd name="connsiteX33" fmla="*/ 2401622 w 2416862"/>
                <a:gd name="connsiteY33" fmla="*/ 1310640 h 2092122"/>
                <a:gd name="connsiteX34" fmla="*/ 2416862 w 2416862"/>
                <a:gd name="connsiteY34" fmla="*/ 1287780 h 2092122"/>
                <a:gd name="connsiteX35" fmla="*/ 2386382 w 2416862"/>
                <a:gd name="connsiteY35" fmla="*/ 1242060 h 2092122"/>
                <a:gd name="connsiteX36" fmla="*/ 2363522 w 2416862"/>
                <a:gd name="connsiteY36" fmla="*/ 1249680 h 2092122"/>
                <a:gd name="connsiteX37" fmla="*/ 2355902 w 2416862"/>
                <a:gd name="connsiteY37" fmla="*/ 1280160 h 2092122"/>
                <a:gd name="connsiteX38" fmla="*/ 2226362 w 2416862"/>
                <a:gd name="connsiteY38" fmla="*/ 1287780 h 2092122"/>
                <a:gd name="connsiteX39" fmla="*/ 2203502 w 2416862"/>
                <a:gd name="connsiteY39" fmla="*/ 1272540 h 2092122"/>
                <a:gd name="connsiteX40" fmla="*/ 2173022 w 2416862"/>
                <a:gd name="connsiteY40" fmla="*/ 1219200 h 2092122"/>
                <a:gd name="connsiteX41" fmla="*/ 2165402 w 2416862"/>
                <a:gd name="connsiteY41" fmla="*/ 1196340 h 2092122"/>
                <a:gd name="connsiteX42" fmla="*/ 2150162 w 2416862"/>
                <a:gd name="connsiteY42" fmla="*/ 1173480 h 2092122"/>
                <a:gd name="connsiteX43" fmla="*/ 2134922 w 2416862"/>
                <a:gd name="connsiteY43" fmla="*/ 1127760 h 2092122"/>
                <a:gd name="connsiteX44" fmla="*/ 2157782 w 2416862"/>
                <a:gd name="connsiteY44" fmla="*/ 1021080 h 2092122"/>
                <a:gd name="connsiteX45" fmla="*/ 2188262 w 2416862"/>
                <a:gd name="connsiteY45" fmla="*/ 975360 h 2092122"/>
                <a:gd name="connsiteX46" fmla="*/ 2150162 w 2416862"/>
                <a:gd name="connsiteY46" fmla="*/ 914400 h 2092122"/>
                <a:gd name="connsiteX47" fmla="*/ 2134922 w 2416862"/>
                <a:gd name="connsiteY47" fmla="*/ 891540 h 2092122"/>
                <a:gd name="connsiteX48" fmla="*/ 2112062 w 2416862"/>
                <a:gd name="connsiteY48" fmla="*/ 861060 h 2092122"/>
                <a:gd name="connsiteX49" fmla="*/ 2073962 w 2416862"/>
                <a:gd name="connsiteY49" fmla="*/ 807720 h 2092122"/>
                <a:gd name="connsiteX50" fmla="*/ 2066342 w 2416862"/>
                <a:gd name="connsiteY50" fmla="*/ 784860 h 2092122"/>
                <a:gd name="connsiteX51" fmla="*/ 1990142 w 2416862"/>
                <a:gd name="connsiteY51" fmla="*/ 708660 h 2092122"/>
                <a:gd name="connsiteX52" fmla="*/ 1967282 w 2416862"/>
                <a:gd name="connsiteY52" fmla="*/ 701040 h 2092122"/>
                <a:gd name="connsiteX53" fmla="*/ 1921562 w 2416862"/>
                <a:gd name="connsiteY53" fmla="*/ 678180 h 2092122"/>
                <a:gd name="connsiteX54" fmla="*/ 1860602 w 2416862"/>
                <a:gd name="connsiteY54" fmla="*/ 609600 h 2092122"/>
                <a:gd name="connsiteX55" fmla="*/ 1852982 w 2416862"/>
                <a:gd name="connsiteY55" fmla="*/ 586740 h 2092122"/>
                <a:gd name="connsiteX56" fmla="*/ 1822502 w 2416862"/>
                <a:gd name="connsiteY56" fmla="*/ 541020 h 2092122"/>
                <a:gd name="connsiteX57" fmla="*/ 1814882 w 2416862"/>
                <a:gd name="connsiteY57" fmla="*/ 518160 h 2092122"/>
                <a:gd name="connsiteX58" fmla="*/ 1761542 w 2416862"/>
                <a:gd name="connsiteY58" fmla="*/ 487680 h 2092122"/>
                <a:gd name="connsiteX59" fmla="*/ 1738682 w 2416862"/>
                <a:gd name="connsiteY59" fmla="*/ 464820 h 2092122"/>
                <a:gd name="connsiteX60" fmla="*/ 1692962 w 2416862"/>
                <a:gd name="connsiteY60" fmla="*/ 434340 h 2092122"/>
                <a:gd name="connsiteX61" fmla="*/ 1670102 w 2416862"/>
                <a:gd name="connsiteY61" fmla="*/ 411480 h 2092122"/>
                <a:gd name="connsiteX62" fmla="*/ 1616762 w 2416862"/>
                <a:gd name="connsiteY62" fmla="*/ 388620 h 2092122"/>
                <a:gd name="connsiteX63" fmla="*/ 1571042 w 2416862"/>
                <a:gd name="connsiteY63" fmla="*/ 358140 h 2092122"/>
                <a:gd name="connsiteX64" fmla="*/ 1525322 w 2416862"/>
                <a:gd name="connsiteY64" fmla="*/ 327660 h 2092122"/>
                <a:gd name="connsiteX65" fmla="*/ 1510082 w 2416862"/>
                <a:gd name="connsiteY65" fmla="*/ 304800 h 2092122"/>
                <a:gd name="connsiteX66" fmla="*/ 1487222 w 2416862"/>
                <a:gd name="connsiteY66" fmla="*/ 289560 h 2092122"/>
                <a:gd name="connsiteX67" fmla="*/ 1479602 w 2416862"/>
                <a:gd name="connsiteY67" fmla="*/ 266700 h 2092122"/>
                <a:gd name="connsiteX68" fmla="*/ 1441502 w 2416862"/>
                <a:gd name="connsiteY68" fmla="*/ 220980 h 2092122"/>
                <a:gd name="connsiteX69" fmla="*/ 1418642 w 2416862"/>
                <a:gd name="connsiteY69" fmla="*/ 205740 h 2092122"/>
                <a:gd name="connsiteX70" fmla="*/ 1388162 w 2416862"/>
                <a:gd name="connsiteY70" fmla="*/ 182880 h 2092122"/>
                <a:gd name="connsiteX71" fmla="*/ 1319582 w 2416862"/>
                <a:gd name="connsiteY71" fmla="*/ 144780 h 2092122"/>
                <a:gd name="connsiteX72" fmla="*/ 1243382 w 2416862"/>
                <a:gd name="connsiteY72" fmla="*/ 83820 h 2092122"/>
                <a:gd name="connsiteX73" fmla="*/ 1228142 w 2416862"/>
                <a:gd name="connsiteY73" fmla="*/ 60960 h 2092122"/>
                <a:gd name="connsiteX74" fmla="*/ 1159562 w 2416862"/>
                <a:gd name="connsiteY74" fmla="*/ 7620 h 2092122"/>
                <a:gd name="connsiteX75" fmla="*/ 1159562 w 2416862"/>
                <a:gd name="connsiteY75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350062 w 2416862"/>
                <a:gd name="connsiteY5" fmla="*/ 1752600 h 2092122"/>
                <a:gd name="connsiteX6" fmla="*/ 1388162 w 2416862"/>
                <a:gd name="connsiteY6" fmla="*/ 1744980 h 2092122"/>
                <a:gd name="connsiteX7" fmla="*/ 1411022 w 2416862"/>
                <a:gd name="connsiteY7" fmla="*/ 1737360 h 2092122"/>
                <a:gd name="connsiteX8" fmla="*/ 1487222 w 2416862"/>
                <a:gd name="connsiteY8" fmla="*/ 1722120 h 2092122"/>
                <a:gd name="connsiteX9" fmla="*/ 1510082 w 2416862"/>
                <a:gd name="connsiteY9" fmla="*/ 1714500 h 2092122"/>
                <a:gd name="connsiteX10" fmla="*/ 1540562 w 2416862"/>
                <a:gd name="connsiteY10" fmla="*/ 1706880 h 2092122"/>
                <a:gd name="connsiteX11" fmla="*/ 1563422 w 2416862"/>
                <a:gd name="connsiteY11" fmla="*/ 1699260 h 2092122"/>
                <a:gd name="connsiteX12" fmla="*/ 1639622 w 2416862"/>
                <a:gd name="connsiteY12" fmla="*/ 1676400 h 2092122"/>
                <a:gd name="connsiteX13" fmla="*/ 1662482 w 2416862"/>
                <a:gd name="connsiteY13" fmla="*/ 1668780 h 2092122"/>
                <a:gd name="connsiteX14" fmla="*/ 1685342 w 2416862"/>
                <a:gd name="connsiteY14" fmla="*/ 1661160 h 2092122"/>
                <a:gd name="connsiteX15" fmla="*/ 1746302 w 2416862"/>
                <a:gd name="connsiteY15" fmla="*/ 1668780 h 2092122"/>
                <a:gd name="connsiteX16" fmla="*/ 1769162 w 2416862"/>
                <a:gd name="connsiteY16" fmla="*/ 1684020 h 2092122"/>
                <a:gd name="connsiteX17" fmla="*/ 1868222 w 2416862"/>
                <a:gd name="connsiteY17" fmla="*/ 1706880 h 2092122"/>
                <a:gd name="connsiteX18" fmla="*/ 2043482 w 2416862"/>
                <a:gd name="connsiteY18" fmla="*/ 1699260 h 2092122"/>
                <a:gd name="connsiteX19" fmla="*/ 2089202 w 2416862"/>
                <a:gd name="connsiteY19" fmla="*/ 1668780 h 2092122"/>
                <a:gd name="connsiteX20" fmla="*/ 2112062 w 2416862"/>
                <a:gd name="connsiteY20" fmla="*/ 1661160 h 2092122"/>
                <a:gd name="connsiteX21" fmla="*/ 2134922 w 2416862"/>
                <a:gd name="connsiteY21" fmla="*/ 1645920 h 2092122"/>
                <a:gd name="connsiteX22" fmla="*/ 2165402 w 2416862"/>
                <a:gd name="connsiteY22" fmla="*/ 1600200 h 2092122"/>
                <a:gd name="connsiteX23" fmla="*/ 2188262 w 2416862"/>
                <a:gd name="connsiteY23" fmla="*/ 1546860 h 2092122"/>
                <a:gd name="connsiteX24" fmla="*/ 2195882 w 2416862"/>
                <a:gd name="connsiteY24" fmla="*/ 1524000 h 2092122"/>
                <a:gd name="connsiteX25" fmla="*/ 2241602 w 2416862"/>
                <a:gd name="connsiteY25" fmla="*/ 1501140 h 2092122"/>
                <a:gd name="connsiteX26" fmla="*/ 2264462 w 2416862"/>
                <a:gd name="connsiteY26" fmla="*/ 1485900 h 2092122"/>
                <a:gd name="connsiteX27" fmla="*/ 2287322 w 2416862"/>
                <a:gd name="connsiteY27" fmla="*/ 1478280 h 2092122"/>
                <a:gd name="connsiteX28" fmla="*/ 2333042 w 2416862"/>
                <a:gd name="connsiteY28" fmla="*/ 1440180 h 2092122"/>
                <a:gd name="connsiteX29" fmla="*/ 2355902 w 2416862"/>
                <a:gd name="connsiteY29" fmla="*/ 1424940 h 2092122"/>
                <a:gd name="connsiteX30" fmla="*/ 2378762 w 2416862"/>
                <a:gd name="connsiteY30" fmla="*/ 1379220 h 2092122"/>
                <a:gd name="connsiteX31" fmla="*/ 2394002 w 2416862"/>
                <a:gd name="connsiteY31" fmla="*/ 1333500 h 2092122"/>
                <a:gd name="connsiteX32" fmla="*/ 2401622 w 2416862"/>
                <a:gd name="connsiteY32" fmla="*/ 1310640 h 2092122"/>
                <a:gd name="connsiteX33" fmla="*/ 2416862 w 2416862"/>
                <a:gd name="connsiteY33" fmla="*/ 1287780 h 2092122"/>
                <a:gd name="connsiteX34" fmla="*/ 2386382 w 2416862"/>
                <a:gd name="connsiteY34" fmla="*/ 1242060 h 2092122"/>
                <a:gd name="connsiteX35" fmla="*/ 2363522 w 2416862"/>
                <a:gd name="connsiteY35" fmla="*/ 1249680 h 2092122"/>
                <a:gd name="connsiteX36" fmla="*/ 2355902 w 2416862"/>
                <a:gd name="connsiteY36" fmla="*/ 1280160 h 2092122"/>
                <a:gd name="connsiteX37" fmla="*/ 2226362 w 2416862"/>
                <a:gd name="connsiteY37" fmla="*/ 1287780 h 2092122"/>
                <a:gd name="connsiteX38" fmla="*/ 2203502 w 2416862"/>
                <a:gd name="connsiteY38" fmla="*/ 1272540 h 2092122"/>
                <a:gd name="connsiteX39" fmla="*/ 2173022 w 2416862"/>
                <a:gd name="connsiteY39" fmla="*/ 1219200 h 2092122"/>
                <a:gd name="connsiteX40" fmla="*/ 2165402 w 2416862"/>
                <a:gd name="connsiteY40" fmla="*/ 1196340 h 2092122"/>
                <a:gd name="connsiteX41" fmla="*/ 2150162 w 2416862"/>
                <a:gd name="connsiteY41" fmla="*/ 1173480 h 2092122"/>
                <a:gd name="connsiteX42" fmla="*/ 2134922 w 2416862"/>
                <a:gd name="connsiteY42" fmla="*/ 1127760 h 2092122"/>
                <a:gd name="connsiteX43" fmla="*/ 2157782 w 2416862"/>
                <a:gd name="connsiteY43" fmla="*/ 1021080 h 2092122"/>
                <a:gd name="connsiteX44" fmla="*/ 2188262 w 2416862"/>
                <a:gd name="connsiteY44" fmla="*/ 975360 h 2092122"/>
                <a:gd name="connsiteX45" fmla="*/ 2150162 w 2416862"/>
                <a:gd name="connsiteY45" fmla="*/ 914400 h 2092122"/>
                <a:gd name="connsiteX46" fmla="*/ 2134922 w 2416862"/>
                <a:gd name="connsiteY46" fmla="*/ 891540 h 2092122"/>
                <a:gd name="connsiteX47" fmla="*/ 2112062 w 2416862"/>
                <a:gd name="connsiteY47" fmla="*/ 861060 h 2092122"/>
                <a:gd name="connsiteX48" fmla="*/ 2073962 w 2416862"/>
                <a:gd name="connsiteY48" fmla="*/ 807720 h 2092122"/>
                <a:gd name="connsiteX49" fmla="*/ 2066342 w 2416862"/>
                <a:gd name="connsiteY49" fmla="*/ 784860 h 2092122"/>
                <a:gd name="connsiteX50" fmla="*/ 1990142 w 2416862"/>
                <a:gd name="connsiteY50" fmla="*/ 708660 h 2092122"/>
                <a:gd name="connsiteX51" fmla="*/ 1967282 w 2416862"/>
                <a:gd name="connsiteY51" fmla="*/ 701040 h 2092122"/>
                <a:gd name="connsiteX52" fmla="*/ 1921562 w 2416862"/>
                <a:gd name="connsiteY52" fmla="*/ 678180 h 2092122"/>
                <a:gd name="connsiteX53" fmla="*/ 1860602 w 2416862"/>
                <a:gd name="connsiteY53" fmla="*/ 609600 h 2092122"/>
                <a:gd name="connsiteX54" fmla="*/ 1852982 w 2416862"/>
                <a:gd name="connsiteY54" fmla="*/ 586740 h 2092122"/>
                <a:gd name="connsiteX55" fmla="*/ 1822502 w 2416862"/>
                <a:gd name="connsiteY55" fmla="*/ 541020 h 2092122"/>
                <a:gd name="connsiteX56" fmla="*/ 1814882 w 2416862"/>
                <a:gd name="connsiteY56" fmla="*/ 518160 h 2092122"/>
                <a:gd name="connsiteX57" fmla="*/ 1761542 w 2416862"/>
                <a:gd name="connsiteY57" fmla="*/ 487680 h 2092122"/>
                <a:gd name="connsiteX58" fmla="*/ 1738682 w 2416862"/>
                <a:gd name="connsiteY58" fmla="*/ 464820 h 2092122"/>
                <a:gd name="connsiteX59" fmla="*/ 1692962 w 2416862"/>
                <a:gd name="connsiteY59" fmla="*/ 434340 h 2092122"/>
                <a:gd name="connsiteX60" fmla="*/ 1670102 w 2416862"/>
                <a:gd name="connsiteY60" fmla="*/ 411480 h 2092122"/>
                <a:gd name="connsiteX61" fmla="*/ 1616762 w 2416862"/>
                <a:gd name="connsiteY61" fmla="*/ 388620 h 2092122"/>
                <a:gd name="connsiteX62" fmla="*/ 1571042 w 2416862"/>
                <a:gd name="connsiteY62" fmla="*/ 358140 h 2092122"/>
                <a:gd name="connsiteX63" fmla="*/ 1525322 w 2416862"/>
                <a:gd name="connsiteY63" fmla="*/ 327660 h 2092122"/>
                <a:gd name="connsiteX64" fmla="*/ 1510082 w 2416862"/>
                <a:gd name="connsiteY64" fmla="*/ 304800 h 2092122"/>
                <a:gd name="connsiteX65" fmla="*/ 1487222 w 2416862"/>
                <a:gd name="connsiteY65" fmla="*/ 289560 h 2092122"/>
                <a:gd name="connsiteX66" fmla="*/ 1479602 w 2416862"/>
                <a:gd name="connsiteY66" fmla="*/ 266700 h 2092122"/>
                <a:gd name="connsiteX67" fmla="*/ 1441502 w 2416862"/>
                <a:gd name="connsiteY67" fmla="*/ 220980 h 2092122"/>
                <a:gd name="connsiteX68" fmla="*/ 1418642 w 2416862"/>
                <a:gd name="connsiteY68" fmla="*/ 205740 h 2092122"/>
                <a:gd name="connsiteX69" fmla="*/ 1388162 w 2416862"/>
                <a:gd name="connsiteY69" fmla="*/ 182880 h 2092122"/>
                <a:gd name="connsiteX70" fmla="*/ 1319582 w 2416862"/>
                <a:gd name="connsiteY70" fmla="*/ 144780 h 2092122"/>
                <a:gd name="connsiteX71" fmla="*/ 1243382 w 2416862"/>
                <a:gd name="connsiteY71" fmla="*/ 83820 h 2092122"/>
                <a:gd name="connsiteX72" fmla="*/ 1228142 w 2416862"/>
                <a:gd name="connsiteY72" fmla="*/ 60960 h 2092122"/>
                <a:gd name="connsiteX73" fmla="*/ 1159562 w 2416862"/>
                <a:gd name="connsiteY73" fmla="*/ 7620 h 2092122"/>
                <a:gd name="connsiteX74" fmla="*/ 1159562 w 2416862"/>
                <a:gd name="connsiteY74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388162 w 2416862"/>
                <a:gd name="connsiteY5" fmla="*/ 1744980 h 2092122"/>
                <a:gd name="connsiteX6" fmla="*/ 1411022 w 2416862"/>
                <a:gd name="connsiteY6" fmla="*/ 1737360 h 2092122"/>
                <a:gd name="connsiteX7" fmla="*/ 1487222 w 2416862"/>
                <a:gd name="connsiteY7" fmla="*/ 1722120 h 2092122"/>
                <a:gd name="connsiteX8" fmla="*/ 1510082 w 2416862"/>
                <a:gd name="connsiteY8" fmla="*/ 1714500 h 2092122"/>
                <a:gd name="connsiteX9" fmla="*/ 1540562 w 2416862"/>
                <a:gd name="connsiteY9" fmla="*/ 1706880 h 2092122"/>
                <a:gd name="connsiteX10" fmla="*/ 1563422 w 2416862"/>
                <a:gd name="connsiteY10" fmla="*/ 1699260 h 2092122"/>
                <a:gd name="connsiteX11" fmla="*/ 1639622 w 2416862"/>
                <a:gd name="connsiteY11" fmla="*/ 1676400 h 2092122"/>
                <a:gd name="connsiteX12" fmla="*/ 1662482 w 2416862"/>
                <a:gd name="connsiteY12" fmla="*/ 1668780 h 2092122"/>
                <a:gd name="connsiteX13" fmla="*/ 1685342 w 2416862"/>
                <a:gd name="connsiteY13" fmla="*/ 1661160 h 2092122"/>
                <a:gd name="connsiteX14" fmla="*/ 1746302 w 2416862"/>
                <a:gd name="connsiteY14" fmla="*/ 1668780 h 2092122"/>
                <a:gd name="connsiteX15" fmla="*/ 1769162 w 2416862"/>
                <a:gd name="connsiteY15" fmla="*/ 1684020 h 2092122"/>
                <a:gd name="connsiteX16" fmla="*/ 1868222 w 2416862"/>
                <a:gd name="connsiteY16" fmla="*/ 1706880 h 2092122"/>
                <a:gd name="connsiteX17" fmla="*/ 2043482 w 2416862"/>
                <a:gd name="connsiteY17" fmla="*/ 1699260 h 2092122"/>
                <a:gd name="connsiteX18" fmla="*/ 2089202 w 2416862"/>
                <a:gd name="connsiteY18" fmla="*/ 1668780 h 2092122"/>
                <a:gd name="connsiteX19" fmla="*/ 2112062 w 2416862"/>
                <a:gd name="connsiteY19" fmla="*/ 1661160 h 2092122"/>
                <a:gd name="connsiteX20" fmla="*/ 2134922 w 2416862"/>
                <a:gd name="connsiteY20" fmla="*/ 1645920 h 2092122"/>
                <a:gd name="connsiteX21" fmla="*/ 2165402 w 2416862"/>
                <a:gd name="connsiteY21" fmla="*/ 1600200 h 2092122"/>
                <a:gd name="connsiteX22" fmla="*/ 2188262 w 2416862"/>
                <a:gd name="connsiteY22" fmla="*/ 1546860 h 2092122"/>
                <a:gd name="connsiteX23" fmla="*/ 2195882 w 2416862"/>
                <a:gd name="connsiteY23" fmla="*/ 1524000 h 2092122"/>
                <a:gd name="connsiteX24" fmla="*/ 2241602 w 2416862"/>
                <a:gd name="connsiteY24" fmla="*/ 1501140 h 2092122"/>
                <a:gd name="connsiteX25" fmla="*/ 2264462 w 2416862"/>
                <a:gd name="connsiteY25" fmla="*/ 1485900 h 2092122"/>
                <a:gd name="connsiteX26" fmla="*/ 2287322 w 2416862"/>
                <a:gd name="connsiteY26" fmla="*/ 1478280 h 2092122"/>
                <a:gd name="connsiteX27" fmla="*/ 2333042 w 2416862"/>
                <a:gd name="connsiteY27" fmla="*/ 1440180 h 2092122"/>
                <a:gd name="connsiteX28" fmla="*/ 2355902 w 2416862"/>
                <a:gd name="connsiteY28" fmla="*/ 1424940 h 2092122"/>
                <a:gd name="connsiteX29" fmla="*/ 2378762 w 2416862"/>
                <a:gd name="connsiteY29" fmla="*/ 1379220 h 2092122"/>
                <a:gd name="connsiteX30" fmla="*/ 2394002 w 2416862"/>
                <a:gd name="connsiteY30" fmla="*/ 1333500 h 2092122"/>
                <a:gd name="connsiteX31" fmla="*/ 2401622 w 2416862"/>
                <a:gd name="connsiteY31" fmla="*/ 1310640 h 2092122"/>
                <a:gd name="connsiteX32" fmla="*/ 2416862 w 2416862"/>
                <a:gd name="connsiteY32" fmla="*/ 1287780 h 2092122"/>
                <a:gd name="connsiteX33" fmla="*/ 2386382 w 2416862"/>
                <a:gd name="connsiteY33" fmla="*/ 1242060 h 2092122"/>
                <a:gd name="connsiteX34" fmla="*/ 2363522 w 2416862"/>
                <a:gd name="connsiteY34" fmla="*/ 1249680 h 2092122"/>
                <a:gd name="connsiteX35" fmla="*/ 2355902 w 2416862"/>
                <a:gd name="connsiteY35" fmla="*/ 1280160 h 2092122"/>
                <a:gd name="connsiteX36" fmla="*/ 2226362 w 2416862"/>
                <a:gd name="connsiteY36" fmla="*/ 1287780 h 2092122"/>
                <a:gd name="connsiteX37" fmla="*/ 2203502 w 2416862"/>
                <a:gd name="connsiteY37" fmla="*/ 1272540 h 2092122"/>
                <a:gd name="connsiteX38" fmla="*/ 2173022 w 2416862"/>
                <a:gd name="connsiteY38" fmla="*/ 1219200 h 2092122"/>
                <a:gd name="connsiteX39" fmla="*/ 2165402 w 2416862"/>
                <a:gd name="connsiteY39" fmla="*/ 1196340 h 2092122"/>
                <a:gd name="connsiteX40" fmla="*/ 2150162 w 2416862"/>
                <a:gd name="connsiteY40" fmla="*/ 1173480 h 2092122"/>
                <a:gd name="connsiteX41" fmla="*/ 2134922 w 2416862"/>
                <a:gd name="connsiteY41" fmla="*/ 1127760 h 2092122"/>
                <a:gd name="connsiteX42" fmla="*/ 2157782 w 2416862"/>
                <a:gd name="connsiteY42" fmla="*/ 1021080 h 2092122"/>
                <a:gd name="connsiteX43" fmla="*/ 2188262 w 2416862"/>
                <a:gd name="connsiteY43" fmla="*/ 975360 h 2092122"/>
                <a:gd name="connsiteX44" fmla="*/ 2150162 w 2416862"/>
                <a:gd name="connsiteY44" fmla="*/ 914400 h 2092122"/>
                <a:gd name="connsiteX45" fmla="*/ 2134922 w 2416862"/>
                <a:gd name="connsiteY45" fmla="*/ 891540 h 2092122"/>
                <a:gd name="connsiteX46" fmla="*/ 2112062 w 2416862"/>
                <a:gd name="connsiteY46" fmla="*/ 861060 h 2092122"/>
                <a:gd name="connsiteX47" fmla="*/ 2073962 w 2416862"/>
                <a:gd name="connsiteY47" fmla="*/ 807720 h 2092122"/>
                <a:gd name="connsiteX48" fmla="*/ 2066342 w 2416862"/>
                <a:gd name="connsiteY48" fmla="*/ 784860 h 2092122"/>
                <a:gd name="connsiteX49" fmla="*/ 1990142 w 2416862"/>
                <a:gd name="connsiteY49" fmla="*/ 708660 h 2092122"/>
                <a:gd name="connsiteX50" fmla="*/ 1967282 w 2416862"/>
                <a:gd name="connsiteY50" fmla="*/ 701040 h 2092122"/>
                <a:gd name="connsiteX51" fmla="*/ 1921562 w 2416862"/>
                <a:gd name="connsiteY51" fmla="*/ 678180 h 2092122"/>
                <a:gd name="connsiteX52" fmla="*/ 1860602 w 2416862"/>
                <a:gd name="connsiteY52" fmla="*/ 609600 h 2092122"/>
                <a:gd name="connsiteX53" fmla="*/ 1852982 w 2416862"/>
                <a:gd name="connsiteY53" fmla="*/ 586740 h 2092122"/>
                <a:gd name="connsiteX54" fmla="*/ 1822502 w 2416862"/>
                <a:gd name="connsiteY54" fmla="*/ 541020 h 2092122"/>
                <a:gd name="connsiteX55" fmla="*/ 1814882 w 2416862"/>
                <a:gd name="connsiteY55" fmla="*/ 518160 h 2092122"/>
                <a:gd name="connsiteX56" fmla="*/ 1761542 w 2416862"/>
                <a:gd name="connsiteY56" fmla="*/ 487680 h 2092122"/>
                <a:gd name="connsiteX57" fmla="*/ 1738682 w 2416862"/>
                <a:gd name="connsiteY57" fmla="*/ 464820 h 2092122"/>
                <a:gd name="connsiteX58" fmla="*/ 1692962 w 2416862"/>
                <a:gd name="connsiteY58" fmla="*/ 434340 h 2092122"/>
                <a:gd name="connsiteX59" fmla="*/ 1670102 w 2416862"/>
                <a:gd name="connsiteY59" fmla="*/ 411480 h 2092122"/>
                <a:gd name="connsiteX60" fmla="*/ 1616762 w 2416862"/>
                <a:gd name="connsiteY60" fmla="*/ 388620 h 2092122"/>
                <a:gd name="connsiteX61" fmla="*/ 1571042 w 2416862"/>
                <a:gd name="connsiteY61" fmla="*/ 358140 h 2092122"/>
                <a:gd name="connsiteX62" fmla="*/ 1525322 w 2416862"/>
                <a:gd name="connsiteY62" fmla="*/ 327660 h 2092122"/>
                <a:gd name="connsiteX63" fmla="*/ 1510082 w 2416862"/>
                <a:gd name="connsiteY63" fmla="*/ 304800 h 2092122"/>
                <a:gd name="connsiteX64" fmla="*/ 1487222 w 2416862"/>
                <a:gd name="connsiteY64" fmla="*/ 289560 h 2092122"/>
                <a:gd name="connsiteX65" fmla="*/ 1479602 w 2416862"/>
                <a:gd name="connsiteY65" fmla="*/ 266700 h 2092122"/>
                <a:gd name="connsiteX66" fmla="*/ 1441502 w 2416862"/>
                <a:gd name="connsiteY66" fmla="*/ 220980 h 2092122"/>
                <a:gd name="connsiteX67" fmla="*/ 1418642 w 2416862"/>
                <a:gd name="connsiteY67" fmla="*/ 205740 h 2092122"/>
                <a:gd name="connsiteX68" fmla="*/ 1388162 w 2416862"/>
                <a:gd name="connsiteY68" fmla="*/ 182880 h 2092122"/>
                <a:gd name="connsiteX69" fmla="*/ 1319582 w 2416862"/>
                <a:gd name="connsiteY69" fmla="*/ 144780 h 2092122"/>
                <a:gd name="connsiteX70" fmla="*/ 1243382 w 2416862"/>
                <a:gd name="connsiteY70" fmla="*/ 83820 h 2092122"/>
                <a:gd name="connsiteX71" fmla="*/ 1228142 w 2416862"/>
                <a:gd name="connsiteY71" fmla="*/ 60960 h 2092122"/>
                <a:gd name="connsiteX72" fmla="*/ 1159562 w 2416862"/>
                <a:gd name="connsiteY72" fmla="*/ 7620 h 2092122"/>
                <a:gd name="connsiteX73" fmla="*/ 1159562 w 2416862"/>
                <a:gd name="connsiteY73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411022 w 2416862"/>
                <a:gd name="connsiteY5" fmla="*/ 1737360 h 2092122"/>
                <a:gd name="connsiteX6" fmla="*/ 1487222 w 2416862"/>
                <a:gd name="connsiteY6" fmla="*/ 1722120 h 2092122"/>
                <a:gd name="connsiteX7" fmla="*/ 1510082 w 2416862"/>
                <a:gd name="connsiteY7" fmla="*/ 1714500 h 2092122"/>
                <a:gd name="connsiteX8" fmla="*/ 1540562 w 2416862"/>
                <a:gd name="connsiteY8" fmla="*/ 1706880 h 2092122"/>
                <a:gd name="connsiteX9" fmla="*/ 1563422 w 2416862"/>
                <a:gd name="connsiteY9" fmla="*/ 1699260 h 2092122"/>
                <a:gd name="connsiteX10" fmla="*/ 1639622 w 2416862"/>
                <a:gd name="connsiteY10" fmla="*/ 1676400 h 2092122"/>
                <a:gd name="connsiteX11" fmla="*/ 1662482 w 2416862"/>
                <a:gd name="connsiteY11" fmla="*/ 1668780 h 2092122"/>
                <a:gd name="connsiteX12" fmla="*/ 1685342 w 2416862"/>
                <a:gd name="connsiteY12" fmla="*/ 1661160 h 2092122"/>
                <a:gd name="connsiteX13" fmla="*/ 1746302 w 2416862"/>
                <a:gd name="connsiteY13" fmla="*/ 1668780 h 2092122"/>
                <a:gd name="connsiteX14" fmla="*/ 1769162 w 2416862"/>
                <a:gd name="connsiteY14" fmla="*/ 1684020 h 2092122"/>
                <a:gd name="connsiteX15" fmla="*/ 1868222 w 2416862"/>
                <a:gd name="connsiteY15" fmla="*/ 1706880 h 2092122"/>
                <a:gd name="connsiteX16" fmla="*/ 2043482 w 2416862"/>
                <a:gd name="connsiteY16" fmla="*/ 1699260 h 2092122"/>
                <a:gd name="connsiteX17" fmla="*/ 2089202 w 2416862"/>
                <a:gd name="connsiteY17" fmla="*/ 1668780 h 2092122"/>
                <a:gd name="connsiteX18" fmla="*/ 2112062 w 2416862"/>
                <a:gd name="connsiteY18" fmla="*/ 1661160 h 2092122"/>
                <a:gd name="connsiteX19" fmla="*/ 2134922 w 2416862"/>
                <a:gd name="connsiteY19" fmla="*/ 1645920 h 2092122"/>
                <a:gd name="connsiteX20" fmla="*/ 2165402 w 2416862"/>
                <a:gd name="connsiteY20" fmla="*/ 1600200 h 2092122"/>
                <a:gd name="connsiteX21" fmla="*/ 2188262 w 2416862"/>
                <a:gd name="connsiteY21" fmla="*/ 1546860 h 2092122"/>
                <a:gd name="connsiteX22" fmla="*/ 2195882 w 2416862"/>
                <a:gd name="connsiteY22" fmla="*/ 1524000 h 2092122"/>
                <a:gd name="connsiteX23" fmla="*/ 2241602 w 2416862"/>
                <a:gd name="connsiteY23" fmla="*/ 1501140 h 2092122"/>
                <a:gd name="connsiteX24" fmla="*/ 2264462 w 2416862"/>
                <a:gd name="connsiteY24" fmla="*/ 1485900 h 2092122"/>
                <a:gd name="connsiteX25" fmla="*/ 2287322 w 2416862"/>
                <a:gd name="connsiteY25" fmla="*/ 1478280 h 2092122"/>
                <a:gd name="connsiteX26" fmla="*/ 2333042 w 2416862"/>
                <a:gd name="connsiteY26" fmla="*/ 1440180 h 2092122"/>
                <a:gd name="connsiteX27" fmla="*/ 2355902 w 2416862"/>
                <a:gd name="connsiteY27" fmla="*/ 1424940 h 2092122"/>
                <a:gd name="connsiteX28" fmla="*/ 2378762 w 2416862"/>
                <a:gd name="connsiteY28" fmla="*/ 1379220 h 2092122"/>
                <a:gd name="connsiteX29" fmla="*/ 2394002 w 2416862"/>
                <a:gd name="connsiteY29" fmla="*/ 1333500 h 2092122"/>
                <a:gd name="connsiteX30" fmla="*/ 2401622 w 2416862"/>
                <a:gd name="connsiteY30" fmla="*/ 1310640 h 2092122"/>
                <a:gd name="connsiteX31" fmla="*/ 2416862 w 2416862"/>
                <a:gd name="connsiteY31" fmla="*/ 1287780 h 2092122"/>
                <a:gd name="connsiteX32" fmla="*/ 2386382 w 2416862"/>
                <a:gd name="connsiteY32" fmla="*/ 1242060 h 2092122"/>
                <a:gd name="connsiteX33" fmla="*/ 2363522 w 2416862"/>
                <a:gd name="connsiteY33" fmla="*/ 1249680 h 2092122"/>
                <a:gd name="connsiteX34" fmla="*/ 2355902 w 2416862"/>
                <a:gd name="connsiteY34" fmla="*/ 1280160 h 2092122"/>
                <a:gd name="connsiteX35" fmla="*/ 2226362 w 2416862"/>
                <a:gd name="connsiteY35" fmla="*/ 1287780 h 2092122"/>
                <a:gd name="connsiteX36" fmla="*/ 2203502 w 2416862"/>
                <a:gd name="connsiteY36" fmla="*/ 1272540 h 2092122"/>
                <a:gd name="connsiteX37" fmla="*/ 2173022 w 2416862"/>
                <a:gd name="connsiteY37" fmla="*/ 1219200 h 2092122"/>
                <a:gd name="connsiteX38" fmla="*/ 2165402 w 2416862"/>
                <a:gd name="connsiteY38" fmla="*/ 1196340 h 2092122"/>
                <a:gd name="connsiteX39" fmla="*/ 2150162 w 2416862"/>
                <a:gd name="connsiteY39" fmla="*/ 1173480 h 2092122"/>
                <a:gd name="connsiteX40" fmla="*/ 2134922 w 2416862"/>
                <a:gd name="connsiteY40" fmla="*/ 1127760 h 2092122"/>
                <a:gd name="connsiteX41" fmla="*/ 2157782 w 2416862"/>
                <a:gd name="connsiteY41" fmla="*/ 1021080 h 2092122"/>
                <a:gd name="connsiteX42" fmla="*/ 2188262 w 2416862"/>
                <a:gd name="connsiteY42" fmla="*/ 975360 h 2092122"/>
                <a:gd name="connsiteX43" fmla="*/ 2150162 w 2416862"/>
                <a:gd name="connsiteY43" fmla="*/ 914400 h 2092122"/>
                <a:gd name="connsiteX44" fmla="*/ 2134922 w 2416862"/>
                <a:gd name="connsiteY44" fmla="*/ 891540 h 2092122"/>
                <a:gd name="connsiteX45" fmla="*/ 2112062 w 2416862"/>
                <a:gd name="connsiteY45" fmla="*/ 861060 h 2092122"/>
                <a:gd name="connsiteX46" fmla="*/ 2073962 w 2416862"/>
                <a:gd name="connsiteY46" fmla="*/ 807720 h 2092122"/>
                <a:gd name="connsiteX47" fmla="*/ 2066342 w 2416862"/>
                <a:gd name="connsiteY47" fmla="*/ 784860 h 2092122"/>
                <a:gd name="connsiteX48" fmla="*/ 1990142 w 2416862"/>
                <a:gd name="connsiteY48" fmla="*/ 708660 h 2092122"/>
                <a:gd name="connsiteX49" fmla="*/ 1967282 w 2416862"/>
                <a:gd name="connsiteY49" fmla="*/ 701040 h 2092122"/>
                <a:gd name="connsiteX50" fmla="*/ 1921562 w 2416862"/>
                <a:gd name="connsiteY50" fmla="*/ 678180 h 2092122"/>
                <a:gd name="connsiteX51" fmla="*/ 1860602 w 2416862"/>
                <a:gd name="connsiteY51" fmla="*/ 609600 h 2092122"/>
                <a:gd name="connsiteX52" fmla="*/ 1852982 w 2416862"/>
                <a:gd name="connsiteY52" fmla="*/ 586740 h 2092122"/>
                <a:gd name="connsiteX53" fmla="*/ 1822502 w 2416862"/>
                <a:gd name="connsiteY53" fmla="*/ 541020 h 2092122"/>
                <a:gd name="connsiteX54" fmla="*/ 1814882 w 2416862"/>
                <a:gd name="connsiteY54" fmla="*/ 518160 h 2092122"/>
                <a:gd name="connsiteX55" fmla="*/ 1761542 w 2416862"/>
                <a:gd name="connsiteY55" fmla="*/ 487680 h 2092122"/>
                <a:gd name="connsiteX56" fmla="*/ 1738682 w 2416862"/>
                <a:gd name="connsiteY56" fmla="*/ 464820 h 2092122"/>
                <a:gd name="connsiteX57" fmla="*/ 1692962 w 2416862"/>
                <a:gd name="connsiteY57" fmla="*/ 434340 h 2092122"/>
                <a:gd name="connsiteX58" fmla="*/ 1670102 w 2416862"/>
                <a:gd name="connsiteY58" fmla="*/ 411480 h 2092122"/>
                <a:gd name="connsiteX59" fmla="*/ 1616762 w 2416862"/>
                <a:gd name="connsiteY59" fmla="*/ 388620 h 2092122"/>
                <a:gd name="connsiteX60" fmla="*/ 1571042 w 2416862"/>
                <a:gd name="connsiteY60" fmla="*/ 358140 h 2092122"/>
                <a:gd name="connsiteX61" fmla="*/ 1525322 w 2416862"/>
                <a:gd name="connsiteY61" fmla="*/ 327660 h 2092122"/>
                <a:gd name="connsiteX62" fmla="*/ 1510082 w 2416862"/>
                <a:gd name="connsiteY62" fmla="*/ 304800 h 2092122"/>
                <a:gd name="connsiteX63" fmla="*/ 1487222 w 2416862"/>
                <a:gd name="connsiteY63" fmla="*/ 289560 h 2092122"/>
                <a:gd name="connsiteX64" fmla="*/ 1479602 w 2416862"/>
                <a:gd name="connsiteY64" fmla="*/ 266700 h 2092122"/>
                <a:gd name="connsiteX65" fmla="*/ 1441502 w 2416862"/>
                <a:gd name="connsiteY65" fmla="*/ 220980 h 2092122"/>
                <a:gd name="connsiteX66" fmla="*/ 1418642 w 2416862"/>
                <a:gd name="connsiteY66" fmla="*/ 205740 h 2092122"/>
                <a:gd name="connsiteX67" fmla="*/ 1388162 w 2416862"/>
                <a:gd name="connsiteY67" fmla="*/ 182880 h 2092122"/>
                <a:gd name="connsiteX68" fmla="*/ 1319582 w 2416862"/>
                <a:gd name="connsiteY68" fmla="*/ 144780 h 2092122"/>
                <a:gd name="connsiteX69" fmla="*/ 1243382 w 2416862"/>
                <a:gd name="connsiteY69" fmla="*/ 83820 h 2092122"/>
                <a:gd name="connsiteX70" fmla="*/ 1228142 w 2416862"/>
                <a:gd name="connsiteY70" fmla="*/ 60960 h 2092122"/>
                <a:gd name="connsiteX71" fmla="*/ 1159562 w 2416862"/>
                <a:gd name="connsiteY71" fmla="*/ 7620 h 2092122"/>
                <a:gd name="connsiteX72" fmla="*/ 1159562 w 2416862"/>
                <a:gd name="connsiteY72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487222 w 2416862"/>
                <a:gd name="connsiteY5" fmla="*/ 1722120 h 2092122"/>
                <a:gd name="connsiteX6" fmla="*/ 1510082 w 2416862"/>
                <a:gd name="connsiteY6" fmla="*/ 1714500 h 2092122"/>
                <a:gd name="connsiteX7" fmla="*/ 1540562 w 2416862"/>
                <a:gd name="connsiteY7" fmla="*/ 1706880 h 2092122"/>
                <a:gd name="connsiteX8" fmla="*/ 1563422 w 2416862"/>
                <a:gd name="connsiteY8" fmla="*/ 1699260 h 2092122"/>
                <a:gd name="connsiteX9" fmla="*/ 1639622 w 2416862"/>
                <a:gd name="connsiteY9" fmla="*/ 1676400 h 2092122"/>
                <a:gd name="connsiteX10" fmla="*/ 1662482 w 2416862"/>
                <a:gd name="connsiteY10" fmla="*/ 1668780 h 2092122"/>
                <a:gd name="connsiteX11" fmla="*/ 1685342 w 2416862"/>
                <a:gd name="connsiteY11" fmla="*/ 1661160 h 2092122"/>
                <a:gd name="connsiteX12" fmla="*/ 1746302 w 2416862"/>
                <a:gd name="connsiteY12" fmla="*/ 1668780 h 2092122"/>
                <a:gd name="connsiteX13" fmla="*/ 1769162 w 2416862"/>
                <a:gd name="connsiteY13" fmla="*/ 1684020 h 2092122"/>
                <a:gd name="connsiteX14" fmla="*/ 1868222 w 2416862"/>
                <a:gd name="connsiteY14" fmla="*/ 1706880 h 2092122"/>
                <a:gd name="connsiteX15" fmla="*/ 2043482 w 2416862"/>
                <a:gd name="connsiteY15" fmla="*/ 1699260 h 2092122"/>
                <a:gd name="connsiteX16" fmla="*/ 2089202 w 2416862"/>
                <a:gd name="connsiteY16" fmla="*/ 1668780 h 2092122"/>
                <a:gd name="connsiteX17" fmla="*/ 2112062 w 2416862"/>
                <a:gd name="connsiteY17" fmla="*/ 1661160 h 2092122"/>
                <a:gd name="connsiteX18" fmla="*/ 2134922 w 2416862"/>
                <a:gd name="connsiteY18" fmla="*/ 1645920 h 2092122"/>
                <a:gd name="connsiteX19" fmla="*/ 2165402 w 2416862"/>
                <a:gd name="connsiteY19" fmla="*/ 1600200 h 2092122"/>
                <a:gd name="connsiteX20" fmla="*/ 2188262 w 2416862"/>
                <a:gd name="connsiteY20" fmla="*/ 1546860 h 2092122"/>
                <a:gd name="connsiteX21" fmla="*/ 2195882 w 2416862"/>
                <a:gd name="connsiteY21" fmla="*/ 1524000 h 2092122"/>
                <a:gd name="connsiteX22" fmla="*/ 2241602 w 2416862"/>
                <a:gd name="connsiteY22" fmla="*/ 1501140 h 2092122"/>
                <a:gd name="connsiteX23" fmla="*/ 2264462 w 2416862"/>
                <a:gd name="connsiteY23" fmla="*/ 1485900 h 2092122"/>
                <a:gd name="connsiteX24" fmla="*/ 2287322 w 2416862"/>
                <a:gd name="connsiteY24" fmla="*/ 1478280 h 2092122"/>
                <a:gd name="connsiteX25" fmla="*/ 2333042 w 2416862"/>
                <a:gd name="connsiteY25" fmla="*/ 1440180 h 2092122"/>
                <a:gd name="connsiteX26" fmla="*/ 2355902 w 2416862"/>
                <a:gd name="connsiteY26" fmla="*/ 1424940 h 2092122"/>
                <a:gd name="connsiteX27" fmla="*/ 2378762 w 2416862"/>
                <a:gd name="connsiteY27" fmla="*/ 1379220 h 2092122"/>
                <a:gd name="connsiteX28" fmla="*/ 2394002 w 2416862"/>
                <a:gd name="connsiteY28" fmla="*/ 1333500 h 2092122"/>
                <a:gd name="connsiteX29" fmla="*/ 2401622 w 2416862"/>
                <a:gd name="connsiteY29" fmla="*/ 1310640 h 2092122"/>
                <a:gd name="connsiteX30" fmla="*/ 2416862 w 2416862"/>
                <a:gd name="connsiteY30" fmla="*/ 1287780 h 2092122"/>
                <a:gd name="connsiteX31" fmla="*/ 2386382 w 2416862"/>
                <a:gd name="connsiteY31" fmla="*/ 1242060 h 2092122"/>
                <a:gd name="connsiteX32" fmla="*/ 2363522 w 2416862"/>
                <a:gd name="connsiteY32" fmla="*/ 1249680 h 2092122"/>
                <a:gd name="connsiteX33" fmla="*/ 2355902 w 2416862"/>
                <a:gd name="connsiteY33" fmla="*/ 1280160 h 2092122"/>
                <a:gd name="connsiteX34" fmla="*/ 2226362 w 2416862"/>
                <a:gd name="connsiteY34" fmla="*/ 1287780 h 2092122"/>
                <a:gd name="connsiteX35" fmla="*/ 2203502 w 2416862"/>
                <a:gd name="connsiteY35" fmla="*/ 1272540 h 2092122"/>
                <a:gd name="connsiteX36" fmla="*/ 2173022 w 2416862"/>
                <a:gd name="connsiteY36" fmla="*/ 1219200 h 2092122"/>
                <a:gd name="connsiteX37" fmla="*/ 2165402 w 2416862"/>
                <a:gd name="connsiteY37" fmla="*/ 1196340 h 2092122"/>
                <a:gd name="connsiteX38" fmla="*/ 2150162 w 2416862"/>
                <a:gd name="connsiteY38" fmla="*/ 1173480 h 2092122"/>
                <a:gd name="connsiteX39" fmla="*/ 2134922 w 2416862"/>
                <a:gd name="connsiteY39" fmla="*/ 1127760 h 2092122"/>
                <a:gd name="connsiteX40" fmla="*/ 2157782 w 2416862"/>
                <a:gd name="connsiteY40" fmla="*/ 1021080 h 2092122"/>
                <a:gd name="connsiteX41" fmla="*/ 2188262 w 2416862"/>
                <a:gd name="connsiteY41" fmla="*/ 975360 h 2092122"/>
                <a:gd name="connsiteX42" fmla="*/ 2150162 w 2416862"/>
                <a:gd name="connsiteY42" fmla="*/ 914400 h 2092122"/>
                <a:gd name="connsiteX43" fmla="*/ 2134922 w 2416862"/>
                <a:gd name="connsiteY43" fmla="*/ 891540 h 2092122"/>
                <a:gd name="connsiteX44" fmla="*/ 2112062 w 2416862"/>
                <a:gd name="connsiteY44" fmla="*/ 861060 h 2092122"/>
                <a:gd name="connsiteX45" fmla="*/ 2073962 w 2416862"/>
                <a:gd name="connsiteY45" fmla="*/ 807720 h 2092122"/>
                <a:gd name="connsiteX46" fmla="*/ 2066342 w 2416862"/>
                <a:gd name="connsiteY46" fmla="*/ 784860 h 2092122"/>
                <a:gd name="connsiteX47" fmla="*/ 1990142 w 2416862"/>
                <a:gd name="connsiteY47" fmla="*/ 708660 h 2092122"/>
                <a:gd name="connsiteX48" fmla="*/ 1967282 w 2416862"/>
                <a:gd name="connsiteY48" fmla="*/ 701040 h 2092122"/>
                <a:gd name="connsiteX49" fmla="*/ 1921562 w 2416862"/>
                <a:gd name="connsiteY49" fmla="*/ 678180 h 2092122"/>
                <a:gd name="connsiteX50" fmla="*/ 1860602 w 2416862"/>
                <a:gd name="connsiteY50" fmla="*/ 609600 h 2092122"/>
                <a:gd name="connsiteX51" fmla="*/ 1852982 w 2416862"/>
                <a:gd name="connsiteY51" fmla="*/ 586740 h 2092122"/>
                <a:gd name="connsiteX52" fmla="*/ 1822502 w 2416862"/>
                <a:gd name="connsiteY52" fmla="*/ 541020 h 2092122"/>
                <a:gd name="connsiteX53" fmla="*/ 1814882 w 2416862"/>
                <a:gd name="connsiteY53" fmla="*/ 518160 h 2092122"/>
                <a:gd name="connsiteX54" fmla="*/ 1761542 w 2416862"/>
                <a:gd name="connsiteY54" fmla="*/ 487680 h 2092122"/>
                <a:gd name="connsiteX55" fmla="*/ 1738682 w 2416862"/>
                <a:gd name="connsiteY55" fmla="*/ 464820 h 2092122"/>
                <a:gd name="connsiteX56" fmla="*/ 1692962 w 2416862"/>
                <a:gd name="connsiteY56" fmla="*/ 434340 h 2092122"/>
                <a:gd name="connsiteX57" fmla="*/ 1670102 w 2416862"/>
                <a:gd name="connsiteY57" fmla="*/ 411480 h 2092122"/>
                <a:gd name="connsiteX58" fmla="*/ 1616762 w 2416862"/>
                <a:gd name="connsiteY58" fmla="*/ 388620 h 2092122"/>
                <a:gd name="connsiteX59" fmla="*/ 1571042 w 2416862"/>
                <a:gd name="connsiteY59" fmla="*/ 358140 h 2092122"/>
                <a:gd name="connsiteX60" fmla="*/ 1525322 w 2416862"/>
                <a:gd name="connsiteY60" fmla="*/ 327660 h 2092122"/>
                <a:gd name="connsiteX61" fmla="*/ 1510082 w 2416862"/>
                <a:gd name="connsiteY61" fmla="*/ 304800 h 2092122"/>
                <a:gd name="connsiteX62" fmla="*/ 1487222 w 2416862"/>
                <a:gd name="connsiteY62" fmla="*/ 289560 h 2092122"/>
                <a:gd name="connsiteX63" fmla="*/ 1479602 w 2416862"/>
                <a:gd name="connsiteY63" fmla="*/ 266700 h 2092122"/>
                <a:gd name="connsiteX64" fmla="*/ 1441502 w 2416862"/>
                <a:gd name="connsiteY64" fmla="*/ 220980 h 2092122"/>
                <a:gd name="connsiteX65" fmla="*/ 1418642 w 2416862"/>
                <a:gd name="connsiteY65" fmla="*/ 205740 h 2092122"/>
                <a:gd name="connsiteX66" fmla="*/ 1388162 w 2416862"/>
                <a:gd name="connsiteY66" fmla="*/ 182880 h 2092122"/>
                <a:gd name="connsiteX67" fmla="*/ 1319582 w 2416862"/>
                <a:gd name="connsiteY67" fmla="*/ 144780 h 2092122"/>
                <a:gd name="connsiteX68" fmla="*/ 1243382 w 2416862"/>
                <a:gd name="connsiteY68" fmla="*/ 83820 h 2092122"/>
                <a:gd name="connsiteX69" fmla="*/ 1228142 w 2416862"/>
                <a:gd name="connsiteY69" fmla="*/ 60960 h 2092122"/>
                <a:gd name="connsiteX70" fmla="*/ 1159562 w 2416862"/>
                <a:gd name="connsiteY70" fmla="*/ 7620 h 2092122"/>
                <a:gd name="connsiteX71" fmla="*/ 1159562 w 2416862"/>
                <a:gd name="connsiteY71" fmla="*/ 0 h 2092122"/>
                <a:gd name="connsiteX0" fmla="*/ 0 w 2416862"/>
                <a:gd name="connsiteY0" fmla="*/ 2092080 h 2092122"/>
                <a:gd name="connsiteX1" fmla="*/ 592346 w 2416862"/>
                <a:gd name="connsiteY1" fmla="*/ 2004127 h 2092122"/>
                <a:gd name="connsiteX2" fmla="*/ 879664 w 2416862"/>
                <a:gd name="connsiteY2" fmla="*/ 1942558 h 2092122"/>
                <a:gd name="connsiteX3" fmla="*/ 1131756 w 2416862"/>
                <a:gd name="connsiteY3" fmla="*/ 1890369 h 2092122"/>
                <a:gd name="connsiteX4" fmla="*/ 1295486 w 2416862"/>
                <a:gd name="connsiteY4" fmla="*/ 1822365 h 2092122"/>
                <a:gd name="connsiteX5" fmla="*/ 1414156 w 2416862"/>
                <a:gd name="connsiteY5" fmla="*/ 1764334 h 2092122"/>
                <a:gd name="connsiteX6" fmla="*/ 1510082 w 2416862"/>
                <a:gd name="connsiteY6" fmla="*/ 1714500 h 2092122"/>
                <a:gd name="connsiteX7" fmla="*/ 1540562 w 2416862"/>
                <a:gd name="connsiteY7" fmla="*/ 1706880 h 2092122"/>
                <a:gd name="connsiteX8" fmla="*/ 1563422 w 2416862"/>
                <a:gd name="connsiteY8" fmla="*/ 1699260 h 2092122"/>
                <a:gd name="connsiteX9" fmla="*/ 1639622 w 2416862"/>
                <a:gd name="connsiteY9" fmla="*/ 1676400 h 2092122"/>
                <a:gd name="connsiteX10" fmla="*/ 1662482 w 2416862"/>
                <a:gd name="connsiteY10" fmla="*/ 1668780 h 2092122"/>
                <a:gd name="connsiteX11" fmla="*/ 1685342 w 2416862"/>
                <a:gd name="connsiteY11" fmla="*/ 1661160 h 2092122"/>
                <a:gd name="connsiteX12" fmla="*/ 1746302 w 2416862"/>
                <a:gd name="connsiteY12" fmla="*/ 1668780 h 2092122"/>
                <a:gd name="connsiteX13" fmla="*/ 1769162 w 2416862"/>
                <a:gd name="connsiteY13" fmla="*/ 1684020 h 2092122"/>
                <a:gd name="connsiteX14" fmla="*/ 1868222 w 2416862"/>
                <a:gd name="connsiteY14" fmla="*/ 1706880 h 2092122"/>
                <a:gd name="connsiteX15" fmla="*/ 2043482 w 2416862"/>
                <a:gd name="connsiteY15" fmla="*/ 1699260 h 2092122"/>
                <a:gd name="connsiteX16" fmla="*/ 2089202 w 2416862"/>
                <a:gd name="connsiteY16" fmla="*/ 1668780 h 2092122"/>
                <a:gd name="connsiteX17" fmla="*/ 2112062 w 2416862"/>
                <a:gd name="connsiteY17" fmla="*/ 1661160 h 2092122"/>
                <a:gd name="connsiteX18" fmla="*/ 2134922 w 2416862"/>
                <a:gd name="connsiteY18" fmla="*/ 1645920 h 2092122"/>
                <a:gd name="connsiteX19" fmla="*/ 2165402 w 2416862"/>
                <a:gd name="connsiteY19" fmla="*/ 1600200 h 2092122"/>
                <a:gd name="connsiteX20" fmla="*/ 2188262 w 2416862"/>
                <a:gd name="connsiteY20" fmla="*/ 1546860 h 2092122"/>
                <a:gd name="connsiteX21" fmla="*/ 2195882 w 2416862"/>
                <a:gd name="connsiteY21" fmla="*/ 1524000 h 2092122"/>
                <a:gd name="connsiteX22" fmla="*/ 2241602 w 2416862"/>
                <a:gd name="connsiteY22" fmla="*/ 1501140 h 2092122"/>
                <a:gd name="connsiteX23" fmla="*/ 2264462 w 2416862"/>
                <a:gd name="connsiteY23" fmla="*/ 1485900 h 2092122"/>
                <a:gd name="connsiteX24" fmla="*/ 2287322 w 2416862"/>
                <a:gd name="connsiteY24" fmla="*/ 1478280 h 2092122"/>
                <a:gd name="connsiteX25" fmla="*/ 2333042 w 2416862"/>
                <a:gd name="connsiteY25" fmla="*/ 1440180 h 2092122"/>
                <a:gd name="connsiteX26" fmla="*/ 2355902 w 2416862"/>
                <a:gd name="connsiteY26" fmla="*/ 1424940 h 2092122"/>
                <a:gd name="connsiteX27" fmla="*/ 2378762 w 2416862"/>
                <a:gd name="connsiteY27" fmla="*/ 1379220 h 2092122"/>
                <a:gd name="connsiteX28" fmla="*/ 2394002 w 2416862"/>
                <a:gd name="connsiteY28" fmla="*/ 1333500 h 2092122"/>
                <a:gd name="connsiteX29" fmla="*/ 2401622 w 2416862"/>
                <a:gd name="connsiteY29" fmla="*/ 1310640 h 2092122"/>
                <a:gd name="connsiteX30" fmla="*/ 2416862 w 2416862"/>
                <a:gd name="connsiteY30" fmla="*/ 1287780 h 2092122"/>
                <a:gd name="connsiteX31" fmla="*/ 2386382 w 2416862"/>
                <a:gd name="connsiteY31" fmla="*/ 1242060 h 2092122"/>
                <a:gd name="connsiteX32" fmla="*/ 2363522 w 2416862"/>
                <a:gd name="connsiteY32" fmla="*/ 1249680 h 2092122"/>
                <a:gd name="connsiteX33" fmla="*/ 2355902 w 2416862"/>
                <a:gd name="connsiteY33" fmla="*/ 1280160 h 2092122"/>
                <a:gd name="connsiteX34" fmla="*/ 2226362 w 2416862"/>
                <a:gd name="connsiteY34" fmla="*/ 1287780 h 2092122"/>
                <a:gd name="connsiteX35" fmla="*/ 2203502 w 2416862"/>
                <a:gd name="connsiteY35" fmla="*/ 1272540 h 2092122"/>
                <a:gd name="connsiteX36" fmla="*/ 2173022 w 2416862"/>
                <a:gd name="connsiteY36" fmla="*/ 1219200 h 2092122"/>
                <a:gd name="connsiteX37" fmla="*/ 2165402 w 2416862"/>
                <a:gd name="connsiteY37" fmla="*/ 1196340 h 2092122"/>
                <a:gd name="connsiteX38" fmla="*/ 2150162 w 2416862"/>
                <a:gd name="connsiteY38" fmla="*/ 1173480 h 2092122"/>
                <a:gd name="connsiteX39" fmla="*/ 2134922 w 2416862"/>
                <a:gd name="connsiteY39" fmla="*/ 1127760 h 2092122"/>
                <a:gd name="connsiteX40" fmla="*/ 2157782 w 2416862"/>
                <a:gd name="connsiteY40" fmla="*/ 1021080 h 2092122"/>
                <a:gd name="connsiteX41" fmla="*/ 2188262 w 2416862"/>
                <a:gd name="connsiteY41" fmla="*/ 975360 h 2092122"/>
                <a:gd name="connsiteX42" fmla="*/ 2150162 w 2416862"/>
                <a:gd name="connsiteY42" fmla="*/ 914400 h 2092122"/>
                <a:gd name="connsiteX43" fmla="*/ 2134922 w 2416862"/>
                <a:gd name="connsiteY43" fmla="*/ 891540 h 2092122"/>
                <a:gd name="connsiteX44" fmla="*/ 2112062 w 2416862"/>
                <a:gd name="connsiteY44" fmla="*/ 861060 h 2092122"/>
                <a:gd name="connsiteX45" fmla="*/ 2073962 w 2416862"/>
                <a:gd name="connsiteY45" fmla="*/ 807720 h 2092122"/>
                <a:gd name="connsiteX46" fmla="*/ 2066342 w 2416862"/>
                <a:gd name="connsiteY46" fmla="*/ 784860 h 2092122"/>
                <a:gd name="connsiteX47" fmla="*/ 1990142 w 2416862"/>
                <a:gd name="connsiteY47" fmla="*/ 708660 h 2092122"/>
                <a:gd name="connsiteX48" fmla="*/ 1967282 w 2416862"/>
                <a:gd name="connsiteY48" fmla="*/ 701040 h 2092122"/>
                <a:gd name="connsiteX49" fmla="*/ 1921562 w 2416862"/>
                <a:gd name="connsiteY49" fmla="*/ 678180 h 2092122"/>
                <a:gd name="connsiteX50" fmla="*/ 1860602 w 2416862"/>
                <a:gd name="connsiteY50" fmla="*/ 609600 h 2092122"/>
                <a:gd name="connsiteX51" fmla="*/ 1852982 w 2416862"/>
                <a:gd name="connsiteY51" fmla="*/ 586740 h 2092122"/>
                <a:gd name="connsiteX52" fmla="*/ 1822502 w 2416862"/>
                <a:gd name="connsiteY52" fmla="*/ 541020 h 2092122"/>
                <a:gd name="connsiteX53" fmla="*/ 1814882 w 2416862"/>
                <a:gd name="connsiteY53" fmla="*/ 518160 h 2092122"/>
                <a:gd name="connsiteX54" fmla="*/ 1761542 w 2416862"/>
                <a:gd name="connsiteY54" fmla="*/ 487680 h 2092122"/>
                <a:gd name="connsiteX55" fmla="*/ 1738682 w 2416862"/>
                <a:gd name="connsiteY55" fmla="*/ 464820 h 2092122"/>
                <a:gd name="connsiteX56" fmla="*/ 1692962 w 2416862"/>
                <a:gd name="connsiteY56" fmla="*/ 434340 h 2092122"/>
                <a:gd name="connsiteX57" fmla="*/ 1670102 w 2416862"/>
                <a:gd name="connsiteY57" fmla="*/ 411480 h 2092122"/>
                <a:gd name="connsiteX58" fmla="*/ 1616762 w 2416862"/>
                <a:gd name="connsiteY58" fmla="*/ 388620 h 2092122"/>
                <a:gd name="connsiteX59" fmla="*/ 1571042 w 2416862"/>
                <a:gd name="connsiteY59" fmla="*/ 358140 h 2092122"/>
                <a:gd name="connsiteX60" fmla="*/ 1525322 w 2416862"/>
                <a:gd name="connsiteY60" fmla="*/ 327660 h 2092122"/>
                <a:gd name="connsiteX61" fmla="*/ 1510082 w 2416862"/>
                <a:gd name="connsiteY61" fmla="*/ 304800 h 2092122"/>
                <a:gd name="connsiteX62" fmla="*/ 1487222 w 2416862"/>
                <a:gd name="connsiteY62" fmla="*/ 289560 h 2092122"/>
                <a:gd name="connsiteX63" fmla="*/ 1479602 w 2416862"/>
                <a:gd name="connsiteY63" fmla="*/ 266700 h 2092122"/>
                <a:gd name="connsiteX64" fmla="*/ 1441502 w 2416862"/>
                <a:gd name="connsiteY64" fmla="*/ 220980 h 2092122"/>
                <a:gd name="connsiteX65" fmla="*/ 1418642 w 2416862"/>
                <a:gd name="connsiteY65" fmla="*/ 205740 h 2092122"/>
                <a:gd name="connsiteX66" fmla="*/ 1388162 w 2416862"/>
                <a:gd name="connsiteY66" fmla="*/ 182880 h 2092122"/>
                <a:gd name="connsiteX67" fmla="*/ 1319582 w 2416862"/>
                <a:gd name="connsiteY67" fmla="*/ 144780 h 2092122"/>
                <a:gd name="connsiteX68" fmla="*/ 1243382 w 2416862"/>
                <a:gd name="connsiteY68" fmla="*/ 83820 h 2092122"/>
                <a:gd name="connsiteX69" fmla="*/ 1228142 w 2416862"/>
                <a:gd name="connsiteY69" fmla="*/ 60960 h 2092122"/>
                <a:gd name="connsiteX70" fmla="*/ 1159562 w 2416862"/>
                <a:gd name="connsiteY70" fmla="*/ 7620 h 2092122"/>
                <a:gd name="connsiteX71" fmla="*/ 1159562 w 2416862"/>
                <a:gd name="connsiteY71" fmla="*/ 0 h 209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416862" h="2092122">
                  <a:moveTo>
                    <a:pt x="0" y="2092080"/>
                  </a:moveTo>
                  <a:cubicBezTo>
                    <a:pt x="9648" y="2094010"/>
                    <a:pt x="445735" y="2029047"/>
                    <a:pt x="592346" y="2004127"/>
                  </a:cubicBezTo>
                  <a:cubicBezTo>
                    <a:pt x="738957" y="1979207"/>
                    <a:pt x="789762" y="1961518"/>
                    <a:pt x="879664" y="1942558"/>
                  </a:cubicBezTo>
                  <a:cubicBezTo>
                    <a:pt x="969566" y="1923598"/>
                    <a:pt x="1103885" y="1884795"/>
                    <a:pt x="1131756" y="1890369"/>
                  </a:cubicBezTo>
                  <a:cubicBezTo>
                    <a:pt x="1201060" y="1870337"/>
                    <a:pt x="1248419" y="1843371"/>
                    <a:pt x="1295486" y="1822365"/>
                  </a:cubicBezTo>
                  <a:cubicBezTo>
                    <a:pt x="1342553" y="1801359"/>
                    <a:pt x="1378390" y="1782312"/>
                    <a:pt x="1414156" y="1764334"/>
                  </a:cubicBezTo>
                  <a:cubicBezTo>
                    <a:pt x="1449922" y="1746357"/>
                    <a:pt x="1489015" y="1724076"/>
                    <a:pt x="1510082" y="1714500"/>
                  </a:cubicBezTo>
                  <a:cubicBezTo>
                    <a:pt x="1531149" y="1704924"/>
                    <a:pt x="1530492" y="1709757"/>
                    <a:pt x="1540562" y="1706880"/>
                  </a:cubicBezTo>
                  <a:cubicBezTo>
                    <a:pt x="1548285" y="1704673"/>
                    <a:pt x="1555699" y="1701467"/>
                    <a:pt x="1563422" y="1699260"/>
                  </a:cubicBezTo>
                  <a:cubicBezTo>
                    <a:pt x="1644035" y="1676228"/>
                    <a:pt x="1530972" y="1712617"/>
                    <a:pt x="1639622" y="1676400"/>
                  </a:cubicBezTo>
                  <a:lnTo>
                    <a:pt x="1662482" y="1668780"/>
                  </a:lnTo>
                  <a:lnTo>
                    <a:pt x="1685342" y="1661160"/>
                  </a:lnTo>
                  <a:cubicBezTo>
                    <a:pt x="1705662" y="1663700"/>
                    <a:pt x="1726545" y="1663392"/>
                    <a:pt x="1746302" y="1668780"/>
                  </a:cubicBezTo>
                  <a:cubicBezTo>
                    <a:pt x="1755137" y="1671190"/>
                    <a:pt x="1760793" y="1680301"/>
                    <a:pt x="1769162" y="1684020"/>
                  </a:cubicBezTo>
                  <a:cubicBezTo>
                    <a:pt x="1808799" y="1701637"/>
                    <a:pt x="1824830" y="1700681"/>
                    <a:pt x="1868222" y="1706880"/>
                  </a:cubicBezTo>
                  <a:cubicBezTo>
                    <a:pt x="1926642" y="1704340"/>
                    <a:pt x="1985857" y="1709195"/>
                    <a:pt x="2043482" y="1699260"/>
                  </a:cubicBezTo>
                  <a:cubicBezTo>
                    <a:pt x="2061532" y="1696148"/>
                    <a:pt x="2071826" y="1674572"/>
                    <a:pt x="2089202" y="1668780"/>
                  </a:cubicBezTo>
                  <a:cubicBezTo>
                    <a:pt x="2096822" y="1666240"/>
                    <a:pt x="2104878" y="1664752"/>
                    <a:pt x="2112062" y="1661160"/>
                  </a:cubicBezTo>
                  <a:cubicBezTo>
                    <a:pt x="2120253" y="1657064"/>
                    <a:pt x="2127302" y="1651000"/>
                    <a:pt x="2134922" y="1645920"/>
                  </a:cubicBezTo>
                  <a:cubicBezTo>
                    <a:pt x="2145082" y="1630680"/>
                    <a:pt x="2160960" y="1617969"/>
                    <a:pt x="2165402" y="1600200"/>
                  </a:cubicBezTo>
                  <a:cubicBezTo>
                    <a:pt x="2181261" y="1536765"/>
                    <a:pt x="2161950" y="1599483"/>
                    <a:pt x="2188262" y="1546860"/>
                  </a:cubicBezTo>
                  <a:cubicBezTo>
                    <a:pt x="2191854" y="1539676"/>
                    <a:pt x="2190864" y="1530272"/>
                    <a:pt x="2195882" y="1524000"/>
                  </a:cubicBezTo>
                  <a:cubicBezTo>
                    <a:pt x="2210441" y="1505802"/>
                    <a:pt x="2223196" y="1510343"/>
                    <a:pt x="2241602" y="1501140"/>
                  </a:cubicBezTo>
                  <a:cubicBezTo>
                    <a:pt x="2249793" y="1497044"/>
                    <a:pt x="2256271" y="1489996"/>
                    <a:pt x="2264462" y="1485900"/>
                  </a:cubicBezTo>
                  <a:cubicBezTo>
                    <a:pt x="2271646" y="1482308"/>
                    <a:pt x="2280138" y="1481872"/>
                    <a:pt x="2287322" y="1478280"/>
                  </a:cubicBezTo>
                  <a:cubicBezTo>
                    <a:pt x="2315701" y="1464091"/>
                    <a:pt x="2307763" y="1461246"/>
                    <a:pt x="2333042" y="1440180"/>
                  </a:cubicBezTo>
                  <a:cubicBezTo>
                    <a:pt x="2340077" y="1434317"/>
                    <a:pt x="2348282" y="1430020"/>
                    <a:pt x="2355902" y="1424940"/>
                  </a:cubicBezTo>
                  <a:cubicBezTo>
                    <a:pt x="2383692" y="1341570"/>
                    <a:pt x="2339371" y="1467850"/>
                    <a:pt x="2378762" y="1379220"/>
                  </a:cubicBezTo>
                  <a:cubicBezTo>
                    <a:pt x="2385286" y="1364540"/>
                    <a:pt x="2388922" y="1348740"/>
                    <a:pt x="2394002" y="1333500"/>
                  </a:cubicBezTo>
                  <a:cubicBezTo>
                    <a:pt x="2396542" y="1325880"/>
                    <a:pt x="2397167" y="1317323"/>
                    <a:pt x="2401622" y="1310640"/>
                  </a:cubicBezTo>
                  <a:lnTo>
                    <a:pt x="2416862" y="1287780"/>
                  </a:lnTo>
                  <a:cubicBezTo>
                    <a:pt x="2411152" y="1270651"/>
                    <a:pt x="2407787" y="1249195"/>
                    <a:pt x="2386382" y="1242060"/>
                  </a:cubicBezTo>
                  <a:lnTo>
                    <a:pt x="2363522" y="1249680"/>
                  </a:lnTo>
                  <a:cubicBezTo>
                    <a:pt x="2360982" y="1259840"/>
                    <a:pt x="2361711" y="1271446"/>
                    <a:pt x="2355902" y="1280160"/>
                  </a:cubicBezTo>
                  <a:cubicBezTo>
                    <a:pt x="2331232" y="1317165"/>
                    <a:pt x="2233750" y="1288308"/>
                    <a:pt x="2226362" y="1287780"/>
                  </a:cubicBezTo>
                  <a:cubicBezTo>
                    <a:pt x="2218742" y="1282700"/>
                    <a:pt x="2209978" y="1279016"/>
                    <a:pt x="2203502" y="1272540"/>
                  </a:cubicBezTo>
                  <a:cubicBezTo>
                    <a:pt x="2193936" y="1262974"/>
                    <a:pt x="2177504" y="1229659"/>
                    <a:pt x="2173022" y="1219200"/>
                  </a:cubicBezTo>
                  <a:cubicBezTo>
                    <a:pt x="2169858" y="1211817"/>
                    <a:pt x="2168994" y="1203524"/>
                    <a:pt x="2165402" y="1196340"/>
                  </a:cubicBezTo>
                  <a:cubicBezTo>
                    <a:pt x="2161306" y="1188149"/>
                    <a:pt x="2153881" y="1181849"/>
                    <a:pt x="2150162" y="1173480"/>
                  </a:cubicBezTo>
                  <a:cubicBezTo>
                    <a:pt x="2143638" y="1158800"/>
                    <a:pt x="2134922" y="1127760"/>
                    <a:pt x="2134922" y="1127760"/>
                  </a:cubicBezTo>
                  <a:cubicBezTo>
                    <a:pt x="2138146" y="1101965"/>
                    <a:pt x="2141078" y="1046137"/>
                    <a:pt x="2157782" y="1021080"/>
                  </a:cubicBezTo>
                  <a:lnTo>
                    <a:pt x="2188262" y="975360"/>
                  </a:lnTo>
                  <a:cubicBezTo>
                    <a:pt x="2162667" y="911373"/>
                    <a:pt x="2187699" y="959444"/>
                    <a:pt x="2150162" y="914400"/>
                  </a:cubicBezTo>
                  <a:cubicBezTo>
                    <a:pt x="2144299" y="907365"/>
                    <a:pt x="2140245" y="898992"/>
                    <a:pt x="2134922" y="891540"/>
                  </a:cubicBezTo>
                  <a:cubicBezTo>
                    <a:pt x="2127540" y="881206"/>
                    <a:pt x="2119444" y="871394"/>
                    <a:pt x="2112062" y="861060"/>
                  </a:cubicBezTo>
                  <a:cubicBezTo>
                    <a:pt x="2056350" y="783064"/>
                    <a:pt x="2148672" y="907333"/>
                    <a:pt x="2073962" y="807720"/>
                  </a:cubicBezTo>
                  <a:cubicBezTo>
                    <a:pt x="2071422" y="800100"/>
                    <a:pt x="2070243" y="791881"/>
                    <a:pt x="2066342" y="784860"/>
                  </a:cubicBezTo>
                  <a:cubicBezTo>
                    <a:pt x="2047869" y="751609"/>
                    <a:pt x="2028935" y="721591"/>
                    <a:pt x="1990142" y="708660"/>
                  </a:cubicBezTo>
                  <a:cubicBezTo>
                    <a:pt x="1982522" y="706120"/>
                    <a:pt x="1974466" y="704632"/>
                    <a:pt x="1967282" y="701040"/>
                  </a:cubicBezTo>
                  <a:cubicBezTo>
                    <a:pt x="1908196" y="671497"/>
                    <a:pt x="1979021" y="697333"/>
                    <a:pt x="1921562" y="678180"/>
                  </a:cubicBezTo>
                  <a:cubicBezTo>
                    <a:pt x="1901367" y="657985"/>
                    <a:pt x="1874200" y="636795"/>
                    <a:pt x="1860602" y="609600"/>
                  </a:cubicBezTo>
                  <a:cubicBezTo>
                    <a:pt x="1857010" y="602416"/>
                    <a:pt x="1856883" y="593761"/>
                    <a:pt x="1852982" y="586740"/>
                  </a:cubicBezTo>
                  <a:cubicBezTo>
                    <a:pt x="1844087" y="570729"/>
                    <a:pt x="1828294" y="558396"/>
                    <a:pt x="1822502" y="541020"/>
                  </a:cubicBezTo>
                  <a:cubicBezTo>
                    <a:pt x="1819962" y="533400"/>
                    <a:pt x="1820024" y="524330"/>
                    <a:pt x="1814882" y="518160"/>
                  </a:cubicBezTo>
                  <a:cubicBezTo>
                    <a:pt x="1797139" y="496868"/>
                    <a:pt x="1784331" y="495276"/>
                    <a:pt x="1761542" y="487680"/>
                  </a:cubicBezTo>
                  <a:cubicBezTo>
                    <a:pt x="1753922" y="480060"/>
                    <a:pt x="1747188" y="471436"/>
                    <a:pt x="1738682" y="464820"/>
                  </a:cubicBezTo>
                  <a:cubicBezTo>
                    <a:pt x="1724224" y="453575"/>
                    <a:pt x="1705914" y="447292"/>
                    <a:pt x="1692962" y="434340"/>
                  </a:cubicBezTo>
                  <a:cubicBezTo>
                    <a:pt x="1685342" y="426720"/>
                    <a:pt x="1678871" y="417744"/>
                    <a:pt x="1670102" y="411480"/>
                  </a:cubicBezTo>
                  <a:cubicBezTo>
                    <a:pt x="1653624" y="399710"/>
                    <a:pt x="1635417" y="394838"/>
                    <a:pt x="1616762" y="388620"/>
                  </a:cubicBezTo>
                  <a:cubicBezTo>
                    <a:pt x="1566029" y="337887"/>
                    <a:pt x="1620667" y="385709"/>
                    <a:pt x="1571042" y="358140"/>
                  </a:cubicBezTo>
                  <a:cubicBezTo>
                    <a:pt x="1555031" y="349245"/>
                    <a:pt x="1525322" y="327660"/>
                    <a:pt x="1525322" y="327660"/>
                  </a:cubicBezTo>
                  <a:cubicBezTo>
                    <a:pt x="1520242" y="320040"/>
                    <a:pt x="1516558" y="311276"/>
                    <a:pt x="1510082" y="304800"/>
                  </a:cubicBezTo>
                  <a:cubicBezTo>
                    <a:pt x="1503606" y="298324"/>
                    <a:pt x="1492943" y="296711"/>
                    <a:pt x="1487222" y="289560"/>
                  </a:cubicBezTo>
                  <a:cubicBezTo>
                    <a:pt x="1482204" y="283288"/>
                    <a:pt x="1483194" y="273884"/>
                    <a:pt x="1479602" y="266700"/>
                  </a:cubicBezTo>
                  <a:cubicBezTo>
                    <a:pt x="1471039" y="249574"/>
                    <a:pt x="1455947" y="233017"/>
                    <a:pt x="1441502" y="220980"/>
                  </a:cubicBezTo>
                  <a:cubicBezTo>
                    <a:pt x="1434467" y="215117"/>
                    <a:pt x="1426094" y="211063"/>
                    <a:pt x="1418642" y="205740"/>
                  </a:cubicBezTo>
                  <a:cubicBezTo>
                    <a:pt x="1408308" y="198358"/>
                    <a:pt x="1399189" y="189181"/>
                    <a:pt x="1388162" y="182880"/>
                  </a:cubicBezTo>
                  <a:cubicBezTo>
                    <a:pt x="1343446" y="157328"/>
                    <a:pt x="1382201" y="207399"/>
                    <a:pt x="1319582" y="144780"/>
                  </a:cubicBezTo>
                  <a:cubicBezTo>
                    <a:pt x="1260562" y="85760"/>
                    <a:pt x="1290096" y="99391"/>
                    <a:pt x="1243382" y="83820"/>
                  </a:cubicBezTo>
                  <a:cubicBezTo>
                    <a:pt x="1238302" y="76200"/>
                    <a:pt x="1235034" y="66991"/>
                    <a:pt x="1228142" y="60960"/>
                  </a:cubicBezTo>
                  <a:cubicBezTo>
                    <a:pt x="1192866" y="30093"/>
                    <a:pt x="1183954" y="40142"/>
                    <a:pt x="1159562" y="7620"/>
                  </a:cubicBezTo>
                  <a:cubicBezTo>
                    <a:pt x="1158038" y="5588"/>
                    <a:pt x="1159562" y="2540"/>
                    <a:pt x="1159562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44" name="Conector recto de flecha 43"/>
            <p:cNvCxnSpPr/>
            <p:nvPr/>
          </p:nvCxnSpPr>
          <p:spPr>
            <a:xfrm flipH="1" flipV="1">
              <a:off x="1071366" y="861358"/>
              <a:ext cx="839091" cy="58727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orma libre 51"/>
            <p:cNvSpPr>
              <a:spLocks noChangeAspect="1"/>
            </p:cNvSpPr>
            <p:nvPr/>
          </p:nvSpPr>
          <p:spPr>
            <a:xfrm>
              <a:off x="589297" y="2132362"/>
              <a:ext cx="8393338" cy="1476000"/>
            </a:xfrm>
            <a:custGeom>
              <a:avLst/>
              <a:gdLst>
                <a:gd name="connsiteX0" fmla="*/ 0 w 6223000"/>
                <a:gd name="connsiteY0" fmla="*/ 1254760 h 1254760"/>
                <a:gd name="connsiteX1" fmla="*/ 55880 w 6223000"/>
                <a:gd name="connsiteY1" fmla="*/ 1198880 h 1254760"/>
                <a:gd name="connsiteX2" fmla="*/ 60960 w 6223000"/>
                <a:gd name="connsiteY2" fmla="*/ 1183640 h 1254760"/>
                <a:gd name="connsiteX3" fmla="*/ 66040 w 6223000"/>
                <a:gd name="connsiteY3" fmla="*/ 1148080 h 1254760"/>
                <a:gd name="connsiteX4" fmla="*/ 81280 w 6223000"/>
                <a:gd name="connsiteY4" fmla="*/ 1132840 h 1254760"/>
                <a:gd name="connsiteX5" fmla="*/ 91440 w 6223000"/>
                <a:gd name="connsiteY5" fmla="*/ 1117600 h 1254760"/>
                <a:gd name="connsiteX6" fmla="*/ 86360 w 6223000"/>
                <a:gd name="connsiteY6" fmla="*/ 1082040 h 1254760"/>
                <a:gd name="connsiteX7" fmla="*/ 66040 w 6223000"/>
                <a:gd name="connsiteY7" fmla="*/ 1051560 h 1254760"/>
                <a:gd name="connsiteX8" fmla="*/ 91440 w 6223000"/>
                <a:gd name="connsiteY8" fmla="*/ 1016000 h 1254760"/>
                <a:gd name="connsiteX9" fmla="*/ 121920 w 6223000"/>
                <a:gd name="connsiteY9" fmla="*/ 995680 h 1254760"/>
                <a:gd name="connsiteX10" fmla="*/ 172720 w 6223000"/>
                <a:gd name="connsiteY10" fmla="*/ 1000760 h 1254760"/>
                <a:gd name="connsiteX11" fmla="*/ 182880 w 6223000"/>
                <a:gd name="connsiteY11" fmla="*/ 1016000 h 1254760"/>
                <a:gd name="connsiteX12" fmla="*/ 187960 w 6223000"/>
                <a:gd name="connsiteY12" fmla="*/ 1061720 h 1254760"/>
                <a:gd name="connsiteX13" fmla="*/ 213360 w 6223000"/>
                <a:gd name="connsiteY13" fmla="*/ 1082040 h 1254760"/>
                <a:gd name="connsiteX14" fmla="*/ 223520 w 6223000"/>
                <a:gd name="connsiteY14" fmla="*/ 1051560 h 1254760"/>
                <a:gd name="connsiteX15" fmla="*/ 233680 w 6223000"/>
                <a:gd name="connsiteY15" fmla="*/ 1005840 h 1254760"/>
                <a:gd name="connsiteX16" fmla="*/ 248920 w 6223000"/>
                <a:gd name="connsiteY16" fmla="*/ 990600 h 1254760"/>
                <a:gd name="connsiteX17" fmla="*/ 274320 w 6223000"/>
                <a:gd name="connsiteY17" fmla="*/ 1000760 h 1254760"/>
                <a:gd name="connsiteX18" fmla="*/ 289560 w 6223000"/>
                <a:gd name="connsiteY18" fmla="*/ 1016000 h 1254760"/>
                <a:gd name="connsiteX19" fmla="*/ 304800 w 6223000"/>
                <a:gd name="connsiteY19" fmla="*/ 1026160 h 1254760"/>
                <a:gd name="connsiteX20" fmla="*/ 309880 w 6223000"/>
                <a:gd name="connsiteY20" fmla="*/ 1056640 h 1254760"/>
                <a:gd name="connsiteX21" fmla="*/ 320040 w 6223000"/>
                <a:gd name="connsiteY21" fmla="*/ 1117600 h 1254760"/>
                <a:gd name="connsiteX22" fmla="*/ 330200 w 6223000"/>
                <a:gd name="connsiteY22" fmla="*/ 1102360 h 1254760"/>
                <a:gd name="connsiteX23" fmla="*/ 335280 w 6223000"/>
                <a:gd name="connsiteY23" fmla="*/ 1082040 h 1254760"/>
                <a:gd name="connsiteX24" fmla="*/ 365760 w 6223000"/>
                <a:gd name="connsiteY24" fmla="*/ 1066800 h 1254760"/>
                <a:gd name="connsiteX25" fmla="*/ 381000 w 6223000"/>
                <a:gd name="connsiteY25" fmla="*/ 1056640 h 1254760"/>
                <a:gd name="connsiteX26" fmla="*/ 396240 w 6223000"/>
                <a:gd name="connsiteY26" fmla="*/ 1071880 h 1254760"/>
                <a:gd name="connsiteX27" fmla="*/ 411480 w 6223000"/>
                <a:gd name="connsiteY27" fmla="*/ 1076960 h 1254760"/>
                <a:gd name="connsiteX28" fmla="*/ 416560 w 6223000"/>
                <a:gd name="connsiteY28" fmla="*/ 1092200 h 1254760"/>
                <a:gd name="connsiteX29" fmla="*/ 447040 w 6223000"/>
                <a:gd name="connsiteY29" fmla="*/ 1117600 h 1254760"/>
                <a:gd name="connsiteX30" fmla="*/ 441960 w 6223000"/>
                <a:gd name="connsiteY30" fmla="*/ 1071880 h 1254760"/>
                <a:gd name="connsiteX31" fmla="*/ 426720 w 6223000"/>
                <a:gd name="connsiteY31" fmla="*/ 1036320 h 1254760"/>
                <a:gd name="connsiteX32" fmla="*/ 447040 w 6223000"/>
                <a:gd name="connsiteY32" fmla="*/ 1031240 h 1254760"/>
                <a:gd name="connsiteX33" fmla="*/ 482600 w 6223000"/>
                <a:gd name="connsiteY33" fmla="*/ 1041400 h 1254760"/>
                <a:gd name="connsiteX34" fmla="*/ 492760 w 6223000"/>
                <a:gd name="connsiteY34" fmla="*/ 1056640 h 1254760"/>
                <a:gd name="connsiteX35" fmla="*/ 508000 w 6223000"/>
                <a:gd name="connsiteY35" fmla="*/ 1061720 h 1254760"/>
                <a:gd name="connsiteX36" fmla="*/ 533400 w 6223000"/>
                <a:gd name="connsiteY36" fmla="*/ 1143000 h 1254760"/>
                <a:gd name="connsiteX37" fmla="*/ 548640 w 6223000"/>
                <a:gd name="connsiteY37" fmla="*/ 1153160 h 1254760"/>
                <a:gd name="connsiteX38" fmla="*/ 568960 w 6223000"/>
                <a:gd name="connsiteY38" fmla="*/ 1143000 h 1254760"/>
                <a:gd name="connsiteX39" fmla="*/ 563880 w 6223000"/>
                <a:gd name="connsiteY39" fmla="*/ 1127760 h 1254760"/>
                <a:gd name="connsiteX40" fmla="*/ 558800 w 6223000"/>
                <a:gd name="connsiteY40" fmla="*/ 1097280 h 1254760"/>
                <a:gd name="connsiteX41" fmla="*/ 548640 w 6223000"/>
                <a:gd name="connsiteY41" fmla="*/ 1082040 h 1254760"/>
                <a:gd name="connsiteX42" fmla="*/ 543560 w 6223000"/>
                <a:gd name="connsiteY42" fmla="*/ 1066800 h 1254760"/>
                <a:gd name="connsiteX43" fmla="*/ 650240 w 6223000"/>
                <a:gd name="connsiteY43" fmla="*/ 1071880 h 1254760"/>
                <a:gd name="connsiteX44" fmla="*/ 645160 w 6223000"/>
                <a:gd name="connsiteY44" fmla="*/ 1137920 h 1254760"/>
                <a:gd name="connsiteX45" fmla="*/ 650240 w 6223000"/>
                <a:gd name="connsiteY45" fmla="*/ 1153160 h 1254760"/>
                <a:gd name="connsiteX46" fmla="*/ 660400 w 6223000"/>
                <a:gd name="connsiteY46" fmla="*/ 1137920 h 1254760"/>
                <a:gd name="connsiteX47" fmla="*/ 655320 w 6223000"/>
                <a:gd name="connsiteY47" fmla="*/ 1087120 h 1254760"/>
                <a:gd name="connsiteX48" fmla="*/ 675640 w 6223000"/>
                <a:gd name="connsiteY48" fmla="*/ 1082040 h 1254760"/>
                <a:gd name="connsiteX49" fmla="*/ 756920 w 6223000"/>
                <a:gd name="connsiteY49" fmla="*/ 1092200 h 1254760"/>
                <a:gd name="connsiteX50" fmla="*/ 843280 w 6223000"/>
                <a:gd name="connsiteY50" fmla="*/ 1087120 h 1254760"/>
                <a:gd name="connsiteX51" fmla="*/ 838200 w 6223000"/>
                <a:gd name="connsiteY51" fmla="*/ 1051560 h 1254760"/>
                <a:gd name="connsiteX52" fmla="*/ 807720 w 6223000"/>
                <a:gd name="connsiteY52" fmla="*/ 1031240 h 1254760"/>
                <a:gd name="connsiteX53" fmla="*/ 807720 w 6223000"/>
                <a:gd name="connsiteY53" fmla="*/ 1026160 h 1254760"/>
                <a:gd name="connsiteX54" fmla="*/ 828040 w 6223000"/>
                <a:gd name="connsiteY54" fmla="*/ 995680 h 1254760"/>
                <a:gd name="connsiteX55" fmla="*/ 980440 w 6223000"/>
                <a:gd name="connsiteY55" fmla="*/ 1005840 h 1254760"/>
                <a:gd name="connsiteX56" fmla="*/ 985520 w 6223000"/>
                <a:gd name="connsiteY56" fmla="*/ 1051560 h 1254760"/>
                <a:gd name="connsiteX57" fmla="*/ 1000760 w 6223000"/>
                <a:gd name="connsiteY57" fmla="*/ 1056640 h 1254760"/>
                <a:gd name="connsiteX58" fmla="*/ 1066800 w 6223000"/>
                <a:gd name="connsiteY58" fmla="*/ 1051560 h 1254760"/>
                <a:gd name="connsiteX59" fmla="*/ 1061720 w 6223000"/>
                <a:gd name="connsiteY59" fmla="*/ 1021080 h 1254760"/>
                <a:gd name="connsiteX60" fmla="*/ 1056640 w 6223000"/>
                <a:gd name="connsiteY60" fmla="*/ 1000760 h 1254760"/>
                <a:gd name="connsiteX61" fmla="*/ 1087120 w 6223000"/>
                <a:gd name="connsiteY61" fmla="*/ 990600 h 1254760"/>
                <a:gd name="connsiteX62" fmla="*/ 1112520 w 6223000"/>
                <a:gd name="connsiteY62" fmla="*/ 990600 h 1254760"/>
                <a:gd name="connsiteX63" fmla="*/ 1127760 w 6223000"/>
                <a:gd name="connsiteY63" fmla="*/ 985520 h 1254760"/>
                <a:gd name="connsiteX64" fmla="*/ 1132840 w 6223000"/>
                <a:gd name="connsiteY64" fmla="*/ 970280 h 1254760"/>
                <a:gd name="connsiteX65" fmla="*/ 1143000 w 6223000"/>
                <a:gd name="connsiteY65" fmla="*/ 955040 h 1254760"/>
                <a:gd name="connsiteX66" fmla="*/ 1163320 w 6223000"/>
                <a:gd name="connsiteY66" fmla="*/ 899160 h 1254760"/>
                <a:gd name="connsiteX67" fmla="*/ 1209040 w 6223000"/>
                <a:gd name="connsiteY67" fmla="*/ 909320 h 1254760"/>
                <a:gd name="connsiteX68" fmla="*/ 1224280 w 6223000"/>
                <a:gd name="connsiteY68" fmla="*/ 919480 h 1254760"/>
                <a:gd name="connsiteX69" fmla="*/ 1254760 w 6223000"/>
                <a:gd name="connsiteY69" fmla="*/ 949960 h 1254760"/>
                <a:gd name="connsiteX70" fmla="*/ 1264920 w 6223000"/>
                <a:gd name="connsiteY70" fmla="*/ 934720 h 1254760"/>
                <a:gd name="connsiteX71" fmla="*/ 1254760 w 6223000"/>
                <a:gd name="connsiteY71" fmla="*/ 919480 h 1254760"/>
                <a:gd name="connsiteX72" fmla="*/ 1239520 w 6223000"/>
                <a:gd name="connsiteY72" fmla="*/ 904240 h 1254760"/>
                <a:gd name="connsiteX73" fmla="*/ 1224280 w 6223000"/>
                <a:gd name="connsiteY73" fmla="*/ 899160 h 1254760"/>
                <a:gd name="connsiteX74" fmla="*/ 1264920 w 6223000"/>
                <a:gd name="connsiteY74" fmla="*/ 904240 h 1254760"/>
                <a:gd name="connsiteX75" fmla="*/ 1320800 w 6223000"/>
                <a:gd name="connsiteY75" fmla="*/ 919480 h 1254760"/>
                <a:gd name="connsiteX76" fmla="*/ 1427480 w 6223000"/>
                <a:gd name="connsiteY76" fmla="*/ 914400 h 1254760"/>
                <a:gd name="connsiteX77" fmla="*/ 1437640 w 6223000"/>
                <a:gd name="connsiteY77" fmla="*/ 899160 h 1254760"/>
                <a:gd name="connsiteX78" fmla="*/ 1432560 w 6223000"/>
                <a:gd name="connsiteY78" fmla="*/ 868680 h 1254760"/>
                <a:gd name="connsiteX79" fmla="*/ 1427480 w 6223000"/>
                <a:gd name="connsiteY79" fmla="*/ 782320 h 1254760"/>
                <a:gd name="connsiteX80" fmla="*/ 1417320 w 6223000"/>
                <a:gd name="connsiteY80" fmla="*/ 767080 h 1254760"/>
                <a:gd name="connsiteX81" fmla="*/ 1412240 w 6223000"/>
                <a:gd name="connsiteY81" fmla="*/ 751840 h 1254760"/>
                <a:gd name="connsiteX82" fmla="*/ 1488440 w 6223000"/>
                <a:gd name="connsiteY82" fmla="*/ 716280 h 1254760"/>
                <a:gd name="connsiteX83" fmla="*/ 1513840 w 6223000"/>
                <a:gd name="connsiteY83" fmla="*/ 680720 h 1254760"/>
                <a:gd name="connsiteX84" fmla="*/ 1518920 w 6223000"/>
                <a:gd name="connsiteY84" fmla="*/ 650240 h 1254760"/>
                <a:gd name="connsiteX85" fmla="*/ 1534160 w 6223000"/>
                <a:gd name="connsiteY85" fmla="*/ 640080 h 1254760"/>
                <a:gd name="connsiteX86" fmla="*/ 1610360 w 6223000"/>
                <a:gd name="connsiteY86" fmla="*/ 629920 h 1254760"/>
                <a:gd name="connsiteX87" fmla="*/ 1640840 w 6223000"/>
                <a:gd name="connsiteY87" fmla="*/ 609600 h 1254760"/>
                <a:gd name="connsiteX88" fmla="*/ 1656080 w 6223000"/>
                <a:gd name="connsiteY88" fmla="*/ 604520 h 1254760"/>
                <a:gd name="connsiteX89" fmla="*/ 1686560 w 6223000"/>
                <a:gd name="connsiteY89" fmla="*/ 589280 h 1254760"/>
                <a:gd name="connsiteX90" fmla="*/ 1727200 w 6223000"/>
                <a:gd name="connsiteY90" fmla="*/ 594360 h 1254760"/>
                <a:gd name="connsiteX91" fmla="*/ 1757680 w 6223000"/>
                <a:gd name="connsiteY91" fmla="*/ 619760 h 1254760"/>
                <a:gd name="connsiteX92" fmla="*/ 1772920 w 6223000"/>
                <a:gd name="connsiteY92" fmla="*/ 629920 h 1254760"/>
                <a:gd name="connsiteX93" fmla="*/ 1788160 w 6223000"/>
                <a:gd name="connsiteY93" fmla="*/ 645160 h 1254760"/>
                <a:gd name="connsiteX94" fmla="*/ 1803400 w 6223000"/>
                <a:gd name="connsiteY94" fmla="*/ 655320 h 1254760"/>
                <a:gd name="connsiteX95" fmla="*/ 1823720 w 6223000"/>
                <a:gd name="connsiteY95" fmla="*/ 660400 h 1254760"/>
                <a:gd name="connsiteX96" fmla="*/ 1838960 w 6223000"/>
                <a:gd name="connsiteY96" fmla="*/ 665480 h 1254760"/>
                <a:gd name="connsiteX97" fmla="*/ 1849120 w 6223000"/>
                <a:gd name="connsiteY97" fmla="*/ 650240 h 1254760"/>
                <a:gd name="connsiteX98" fmla="*/ 1864360 w 6223000"/>
                <a:gd name="connsiteY98" fmla="*/ 635000 h 1254760"/>
                <a:gd name="connsiteX99" fmla="*/ 1869440 w 6223000"/>
                <a:gd name="connsiteY99" fmla="*/ 604520 h 1254760"/>
                <a:gd name="connsiteX100" fmla="*/ 1874520 w 6223000"/>
                <a:gd name="connsiteY100" fmla="*/ 589280 h 1254760"/>
                <a:gd name="connsiteX101" fmla="*/ 1940560 w 6223000"/>
                <a:gd name="connsiteY101" fmla="*/ 574040 h 1254760"/>
                <a:gd name="connsiteX102" fmla="*/ 1960880 w 6223000"/>
                <a:gd name="connsiteY102" fmla="*/ 579120 h 1254760"/>
                <a:gd name="connsiteX103" fmla="*/ 1976120 w 6223000"/>
                <a:gd name="connsiteY103" fmla="*/ 609600 h 1254760"/>
                <a:gd name="connsiteX104" fmla="*/ 1991360 w 6223000"/>
                <a:gd name="connsiteY104" fmla="*/ 619760 h 1254760"/>
                <a:gd name="connsiteX105" fmla="*/ 2016760 w 6223000"/>
                <a:gd name="connsiteY105" fmla="*/ 640080 h 1254760"/>
                <a:gd name="connsiteX106" fmla="*/ 2026920 w 6223000"/>
                <a:gd name="connsiteY106" fmla="*/ 655320 h 1254760"/>
                <a:gd name="connsiteX107" fmla="*/ 2032000 w 6223000"/>
                <a:gd name="connsiteY107" fmla="*/ 640080 h 1254760"/>
                <a:gd name="connsiteX108" fmla="*/ 2052320 w 6223000"/>
                <a:gd name="connsiteY108" fmla="*/ 574040 h 1254760"/>
                <a:gd name="connsiteX109" fmla="*/ 2067560 w 6223000"/>
                <a:gd name="connsiteY109" fmla="*/ 568960 h 1254760"/>
                <a:gd name="connsiteX110" fmla="*/ 2092960 w 6223000"/>
                <a:gd name="connsiteY110" fmla="*/ 574040 h 1254760"/>
                <a:gd name="connsiteX111" fmla="*/ 2128520 w 6223000"/>
                <a:gd name="connsiteY111" fmla="*/ 609600 h 1254760"/>
                <a:gd name="connsiteX112" fmla="*/ 2148840 w 6223000"/>
                <a:gd name="connsiteY112" fmla="*/ 604520 h 1254760"/>
                <a:gd name="connsiteX113" fmla="*/ 2123440 w 6223000"/>
                <a:gd name="connsiteY113" fmla="*/ 579120 h 1254760"/>
                <a:gd name="connsiteX114" fmla="*/ 2118360 w 6223000"/>
                <a:gd name="connsiteY114" fmla="*/ 563880 h 1254760"/>
                <a:gd name="connsiteX115" fmla="*/ 2128520 w 6223000"/>
                <a:gd name="connsiteY115" fmla="*/ 487680 h 1254760"/>
                <a:gd name="connsiteX116" fmla="*/ 2143760 w 6223000"/>
                <a:gd name="connsiteY116" fmla="*/ 477520 h 1254760"/>
                <a:gd name="connsiteX117" fmla="*/ 2169160 w 6223000"/>
                <a:gd name="connsiteY117" fmla="*/ 487680 h 1254760"/>
                <a:gd name="connsiteX118" fmla="*/ 2184400 w 6223000"/>
                <a:gd name="connsiteY118" fmla="*/ 492760 h 1254760"/>
                <a:gd name="connsiteX119" fmla="*/ 2194560 w 6223000"/>
                <a:gd name="connsiteY119" fmla="*/ 508000 h 1254760"/>
                <a:gd name="connsiteX120" fmla="*/ 2199640 w 6223000"/>
                <a:gd name="connsiteY120" fmla="*/ 492760 h 1254760"/>
                <a:gd name="connsiteX121" fmla="*/ 2189480 w 6223000"/>
                <a:gd name="connsiteY121" fmla="*/ 462280 h 1254760"/>
                <a:gd name="connsiteX122" fmla="*/ 2194560 w 6223000"/>
                <a:gd name="connsiteY122" fmla="*/ 426720 h 1254760"/>
                <a:gd name="connsiteX123" fmla="*/ 2225040 w 6223000"/>
                <a:gd name="connsiteY123" fmla="*/ 436880 h 1254760"/>
                <a:gd name="connsiteX124" fmla="*/ 2240280 w 6223000"/>
                <a:gd name="connsiteY124" fmla="*/ 441960 h 1254760"/>
                <a:gd name="connsiteX125" fmla="*/ 2275840 w 6223000"/>
                <a:gd name="connsiteY125" fmla="*/ 436880 h 1254760"/>
                <a:gd name="connsiteX126" fmla="*/ 2280920 w 6223000"/>
                <a:gd name="connsiteY126" fmla="*/ 421640 h 1254760"/>
                <a:gd name="connsiteX127" fmla="*/ 2301240 w 6223000"/>
                <a:gd name="connsiteY127" fmla="*/ 411480 h 1254760"/>
                <a:gd name="connsiteX128" fmla="*/ 2341880 w 6223000"/>
                <a:gd name="connsiteY128" fmla="*/ 406400 h 1254760"/>
                <a:gd name="connsiteX129" fmla="*/ 2352040 w 6223000"/>
                <a:gd name="connsiteY129" fmla="*/ 375920 h 1254760"/>
                <a:gd name="connsiteX130" fmla="*/ 2357120 w 6223000"/>
                <a:gd name="connsiteY130" fmla="*/ 355600 h 1254760"/>
                <a:gd name="connsiteX131" fmla="*/ 2377440 w 6223000"/>
                <a:gd name="connsiteY131" fmla="*/ 345440 h 1254760"/>
                <a:gd name="connsiteX132" fmla="*/ 2438400 w 6223000"/>
                <a:gd name="connsiteY132" fmla="*/ 350520 h 1254760"/>
                <a:gd name="connsiteX133" fmla="*/ 2479040 w 6223000"/>
                <a:gd name="connsiteY133" fmla="*/ 355600 h 1254760"/>
                <a:gd name="connsiteX134" fmla="*/ 2509520 w 6223000"/>
                <a:gd name="connsiteY134" fmla="*/ 350520 h 1254760"/>
                <a:gd name="connsiteX135" fmla="*/ 2534920 w 6223000"/>
                <a:gd name="connsiteY135" fmla="*/ 314960 h 1254760"/>
                <a:gd name="connsiteX136" fmla="*/ 2545080 w 6223000"/>
                <a:gd name="connsiteY136" fmla="*/ 299720 h 1254760"/>
                <a:gd name="connsiteX137" fmla="*/ 2560320 w 6223000"/>
                <a:gd name="connsiteY137" fmla="*/ 269240 h 1254760"/>
                <a:gd name="connsiteX138" fmla="*/ 2595880 w 6223000"/>
                <a:gd name="connsiteY138" fmla="*/ 254000 h 1254760"/>
                <a:gd name="connsiteX139" fmla="*/ 2611120 w 6223000"/>
                <a:gd name="connsiteY139" fmla="*/ 243840 h 1254760"/>
                <a:gd name="connsiteX140" fmla="*/ 2626360 w 6223000"/>
                <a:gd name="connsiteY140" fmla="*/ 238760 h 1254760"/>
                <a:gd name="connsiteX141" fmla="*/ 2758440 w 6223000"/>
                <a:gd name="connsiteY141" fmla="*/ 228600 h 1254760"/>
                <a:gd name="connsiteX142" fmla="*/ 2783840 w 6223000"/>
                <a:gd name="connsiteY142" fmla="*/ 187960 h 1254760"/>
                <a:gd name="connsiteX143" fmla="*/ 2814320 w 6223000"/>
                <a:gd name="connsiteY143" fmla="*/ 198120 h 1254760"/>
                <a:gd name="connsiteX144" fmla="*/ 2829560 w 6223000"/>
                <a:gd name="connsiteY144" fmla="*/ 203200 h 1254760"/>
                <a:gd name="connsiteX145" fmla="*/ 2844800 w 6223000"/>
                <a:gd name="connsiteY145" fmla="*/ 218440 h 1254760"/>
                <a:gd name="connsiteX146" fmla="*/ 2860040 w 6223000"/>
                <a:gd name="connsiteY146" fmla="*/ 223520 h 1254760"/>
                <a:gd name="connsiteX147" fmla="*/ 2875280 w 6223000"/>
                <a:gd name="connsiteY147" fmla="*/ 233680 h 1254760"/>
                <a:gd name="connsiteX148" fmla="*/ 2905760 w 6223000"/>
                <a:gd name="connsiteY148" fmla="*/ 228600 h 1254760"/>
                <a:gd name="connsiteX149" fmla="*/ 2900680 w 6223000"/>
                <a:gd name="connsiteY149" fmla="*/ 203200 h 1254760"/>
                <a:gd name="connsiteX150" fmla="*/ 2854960 w 6223000"/>
                <a:gd name="connsiteY150" fmla="*/ 152400 h 1254760"/>
                <a:gd name="connsiteX151" fmla="*/ 2844800 w 6223000"/>
                <a:gd name="connsiteY151" fmla="*/ 137160 h 1254760"/>
                <a:gd name="connsiteX152" fmla="*/ 2849880 w 6223000"/>
                <a:gd name="connsiteY152" fmla="*/ 121920 h 1254760"/>
                <a:gd name="connsiteX153" fmla="*/ 2900680 w 6223000"/>
                <a:gd name="connsiteY153" fmla="*/ 106680 h 1254760"/>
                <a:gd name="connsiteX154" fmla="*/ 2910840 w 6223000"/>
                <a:gd name="connsiteY154" fmla="*/ 91440 h 1254760"/>
                <a:gd name="connsiteX155" fmla="*/ 2961640 w 6223000"/>
                <a:gd name="connsiteY155" fmla="*/ 81280 h 1254760"/>
                <a:gd name="connsiteX156" fmla="*/ 2992120 w 6223000"/>
                <a:gd name="connsiteY156" fmla="*/ 71120 h 1254760"/>
                <a:gd name="connsiteX157" fmla="*/ 3017520 w 6223000"/>
                <a:gd name="connsiteY157" fmla="*/ 40640 h 1254760"/>
                <a:gd name="connsiteX158" fmla="*/ 3027680 w 6223000"/>
                <a:gd name="connsiteY158" fmla="*/ 20320 h 1254760"/>
                <a:gd name="connsiteX159" fmla="*/ 3032760 w 6223000"/>
                <a:gd name="connsiteY159" fmla="*/ 5080 h 1254760"/>
                <a:gd name="connsiteX160" fmla="*/ 3048000 w 6223000"/>
                <a:gd name="connsiteY160" fmla="*/ 0 h 1254760"/>
                <a:gd name="connsiteX161" fmla="*/ 3063240 w 6223000"/>
                <a:gd name="connsiteY161" fmla="*/ 10160 h 1254760"/>
                <a:gd name="connsiteX162" fmla="*/ 3083560 w 6223000"/>
                <a:gd name="connsiteY162" fmla="*/ 40640 h 1254760"/>
                <a:gd name="connsiteX163" fmla="*/ 3108960 w 6223000"/>
                <a:gd name="connsiteY163" fmla="*/ 76200 h 1254760"/>
                <a:gd name="connsiteX164" fmla="*/ 3103880 w 6223000"/>
                <a:gd name="connsiteY164" fmla="*/ 96520 h 1254760"/>
                <a:gd name="connsiteX165" fmla="*/ 3114040 w 6223000"/>
                <a:gd name="connsiteY165" fmla="*/ 137160 h 1254760"/>
                <a:gd name="connsiteX166" fmla="*/ 3129280 w 6223000"/>
                <a:gd name="connsiteY166" fmla="*/ 147320 h 1254760"/>
                <a:gd name="connsiteX167" fmla="*/ 3205480 w 6223000"/>
                <a:gd name="connsiteY167" fmla="*/ 152400 h 1254760"/>
                <a:gd name="connsiteX168" fmla="*/ 3220720 w 6223000"/>
                <a:gd name="connsiteY168" fmla="*/ 157480 h 1254760"/>
                <a:gd name="connsiteX169" fmla="*/ 3251200 w 6223000"/>
                <a:gd name="connsiteY169" fmla="*/ 172720 h 1254760"/>
                <a:gd name="connsiteX170" fmla="*/ 3271520 w 6223000"/>
                <a:gd name="connsiteY170" fmla="*/ 193040 h 1254760"/>
                <a:gd name="connsiteX171" fmla="*/ 3291840 w 6223000"/>
                <a:gd name="connsiteY171" fmla="*/ 218440 h 1254760"/>
                <a:gd name="connsiteX172" fmla="*/ 3317240 w 6223000"/>
                <a:gd name="connsiteY172" fmla="*/ 243840 h 1254760"/>
                <a:gd name="connsiteX173" fmla="*/ 3322320 w 6223000"/>
                <a:gd name="connsiteY173" fmla="*/ 223520 h 1254760"/>
                <a:gd name="connsiteX174" fmla="*/ 3317240 w 6223000"/>
                <a:gd name="connsiteY174" fmla="*/ 208280 h 1254760"/>
                <a:gd name="connsiteX175" fmla="*/ 3271520 w 6223000"/>
                <a:gd name="connsiteY175" fmla="*/ 172720 h 1254760"/>
                <a:gd name="connsiteX176" fmla="*/ 3256280 w 6223000"/>
                <a:gd name="connsiteY176" fmla="*/ 167640 h 1254760"/>
                <a:gd name="connsiteX177" fmla="*/ 3408680 w 6223000"/>
                <a:gd name="connsiteY177" fmla="*/ 182880 h 1254760"/>
                <a:gd name="connsiteX178" fmla="*/ 3429000 w 6223000"/>
                <a:gd name="connsiteY178" fmla="*/ 187960 h 1254760"/>
                <a:gd name="connsiteX179" fmla="*/ 3591560 w 6223000"/>
                <a:gd name="connsiteY179" fmla="*/ 167640 h 1254760"/>
                <a:gd name="connsiteX180" fmla="*/ 3596640 w 6223000"/>
                <a:gd name="connsiteY180" fmla="*/ 152400 h 1254760"/>
                <a:gd name="connsiteX181" fmla="*/ 3601720 w 6223000"/>
                <a:gd name="connsiteY181" fmla="*/ 91440 h 1254760"/>
                <a:gd name="connsiteX182" fmla="*/ 3596640 w 6223000"/>
                <a:gd name="connsiteY182" fmla="*/ 71120 h 1254760"/>
                <a:gd name="connsiteX183" fmla="*/ 3576320 w 6223000"/>
                <a:gd name="connsiteY183" fmla="*/ 55880 h 1254760"/>
                <a:gd name="connsiteX184" fmla="*/ 3586480 w 6223000"/>
                <a:gd name="connsiteY184" fmla="*/ 40640 h 1254760"/>
                <a:gd name="connsiteX185" fmla="*/ 3616960 w 6223000"/>
                <a:gd name="connsiteY185" fmla="*/ 50800 h 1254760"/>
                <a:gd name="connsiteX186" fmla="*/ 3622040 w 6223000"/>
                <a:gd name="connsiteY186" fmla="*/ 66040 h 1254760"/>
                <a:gd name="connsiteX187" fmla="*/ 3637280 w 6223000"/>
                <a:gd name="connsiteY187" fmla="*/ 76200 h 1254760"/>
                <a:gd name="connsiteX188" fmla="*/ 3662680 w 6223000"/>
                <a:gd name="connsiteY188" fmla="*/ 101600 h 1254760"/>
                <a:gd name="connsiteX189" fmla="*/ 3677920 w 6223000"/>
                <a:gd name="connsiteY189" fmla="*/ 121920 h 1254760"/>
                <a:gd name="connsiteX190" fmla="*/ 3708400 w 6223000"/>
                <a:gd name="connsiteY190" fmla="*/ 132080 h 1254760"/>
                <a:gd name="connsiteX191" fmla="*/ 3723640 w 6223000"/>
                <a:gd name="connsiteY191" fmla="*/ 127000 h 1254760"/>
                <a:gd name="connsiteX192" fmla="*/ 3718560 w 6223000"/>
                <a:gd name="connsiteY192" fmla="*/ 96520 h 1254760"/>
                <a:gd name="connsiteX193" fmla="*/ 3713480 w 6223000"/>
                <a:gd name="connsiteY193" fmla="*/ 81280 h 1254760"/>
                <a:gd name="connsiteX194" fmla="*/ 3708400 w 6223000"/>
                <a:gd name="connsiteY194" fmla="*/ 60960 h 1254760"/>
                <a:gd name="connsiteX195" fmla="*/ 3718560 w 6223000"/>
                <a:gd name="connsiteY195" fmla="*/ 15240 h 1254760"/>
                <a:gd name="connsiteX196" fmla="*/ 3769360 w 6223000"/>
                <a:gd name="connsiteY196" fmla="*/ 25400 h 1254760"/>
                <a:gd name="connsiteX197" fmla="*/ 3774440 w 6223000"/>
                <a:gd name="connsiteY197" fmla="*/ 40640 h 1254760"/>
                <a:gd name="connsiteX198" fmla="*/ 3825240 w 6223000"/>
                <a:gd name="connsiteY198" fmla="*/ 96520 h 1254760"/>
                <a:gd name="connsiteX199" fmla="*/ 3855720 w 6223000"/>
                <a:gd name="connsiteY199" fmla="*/ 106680 h 1254760"/>
                <a:gd name="connsiteX200" fmla="*/ 3881120 w 6223000"/>
                <a:gd name="connsiteY200" fmla="*/ 101600 h 1254760"/>
                <a:gd name="connsiteX201" fmla="*/ 3896360 w 6223000"/>
                <a:gd name="connsiteY201" fmla="*/ 91440 h 1254760"/>
                <a:gd name="connsiteX202" fmla="*/ 3921760 w 6223000"/>
                <a:gd name="connsiteY202" fmla="*/ 86360 h 1254760"/>
                <a:gd name="connsiteX203" fmla="*/ 3937000 w 6223000"/>
                <a:gd name="connsiteY203" fmla="*/ 81280 h 1254760"/>
                <a:gd name="connsiteX204" fmla="*/ 3952240 w 6223000"/>
                <a:gd name="connsiteY204" fmla="*/ 142240 h 1254760"/>
                <a:gd name="connsiteX205" fmla="*/ 3967480 w 6223000"/>
                <a:gd name="connsiteY205" fmla="*/ 152400 h 1254760"/>
                <a:gd name="connsiteX206" fmla="*/ 3982720 w 6223000"/>
                <a:gd name="connsiteY206" fmla="*/ 142240 h 1254760"/>
                <a:gd name="connsiteX207" fmla="*/ 3987800 w 6223000"/>
                <a:gd name="connsiteY207" fmla="*/ 116840 h 1254760"/>
                <a:gd name="connsiteX208" fmla="*/ 4119880 w 6223000"/>
                <a:gd name="connsiteY208" fmla="*/ 111760 h 1254760"/>
                <a:gd name="connsiteX209" fmla="*/ 4109720 w 6223000"/>
                <a:gd name="connsiteY209" fmla="*/ 71120 h 1254760"/>
                <a:gd name="connsiteX210" fmla="*/ 4089400 w 6223000"/>
                <a:gd name="connsiteY210" fmla="*/ 60960 h 1254760"/>
                <a:gd name="connsiteX211" fmla="*/ 4074160 w 6223000"/>
                <a:gd name="connsiteY211" fmla="*/ 45720 h 1254760"/>
                <a:gd name="connsiteX212" fmla="*/ 4079240 w 6223000"/>
                <a:gd name="connsiteY212" fmla="*/ 30480 h 1254760"/>
                <a:gd name="connsiteX213" fmla="*/ 4099560 w 6223000"/>
                <a:gd name="connsiteY213" fmla="*/ 40640 h 1254760"/>
                <a:gd name="connsiteX214" fmla="*/ 4124960 w 6223000"/>
                <a:gd name="connsiteY214" fmla="*/ 55880 h 1254760"/>
                <a:gd name="connsiteX215" fmla="*/ 4170680 w 6223000"/>
                <a:gd name="connsiteY215" fmla="*/ 71120 h 1254760"/>
                <a:gd name="connsiteX216" fmla="*/ 4185920 w 6223000"/>
                <a:gd name="connsiteY216" fmla="*/ 76200 h 1254760"/>
                <a:gd name="connsiteX217" fmla="*/ 4363720 w 6223000"/>
                <a:gd name="connsiteY217" fmla="*/ 66040 h 1254760"/>
                <a:gd name="connsiteX218" fmla="*/ 4373880 w 6223000"/>
                <a:gd name="connsiteY218" fmla="*/ 30480 h 1254760"/>
                <a:gd name="connsiteX219" fmla="*/ 4389120 w 6223000"/>
                <a:gd name="connsiteY219" fmla="*/ 40640 h 1254760"/>
                <a:gd name="connsiteX220" fmla="*/ 4404360 w 6223000"/>
                <a:gd name="connsiteY220" fmla="*/ 55880 h 1254760"/>
                <a:gd name="connsiteX221" fmla="*/ 4419600 w 6223000"/>
                <a:gd name="connsiteY221" fmla="*/ 60960 h 1254760"/>
                <a:gd name="connsiteX222" fmla="*/ 4434840 w 6223000"/>
                <a:gd name="connsiteY222" fmla="*/ 71120 h 1254760"/>
                <a:gd name="connsiteX223" fmla="*/ 4450080 w 6223000"/>
                <a:gd name="connsiteY223" fmla="*/ 76200 h 1254760"/>
                <a:gd name="connsiteX224" fmla="*/ 4505960 w 6223000"/>
                <a:gd name="connsiteY224" fmla="*/ 91440 h 1254760"/>
                <a:gd name="connsiteX225" fmla="*/ 4516120 w 6223000"/>
                <a:gd name="connsiteY225" fmla="*/ 71120 h 1254760"/>
                <a:gd name="connsiteX226" fmla="*/ 4536440 w 6223000"/>
                <a:gd name="connsiteY226" fmla="*/ 55880 h 1254760"/>
                <a:gd name="connsiteX227" fmla="*/ 4572000 w 6223000"/>
                <a:gd name="connsiteY227" fmla="*/ 40640 h 1254760"/>
                <a:gd name="connsiteX228" fmla="*/ 4577080 w 6223000"/>
                <a:gd name="connsiteY228" fmla="*/ 25400 h 1254760"/>
                <a:gd name="connsiteX229" fmla="*/ 4597400 w 6223000"/>
                <a:gd name="connsiteY229" fmla="*/ 45720 h 1254760"/>
                <a:gd name="connsiteX230" fmla="*/ 4602480 w 6223000"/>
                <a:gd name="connsiteY230" fmla="*/ 20320 h 1254760"/>
                <a:gd name="connsiteX231" fmla="*/ 4607560 w 6223000"/>
                <a:gd name="connsiteY231" fmla="*/ 5080 h 1254760"/>
                <a:gd name="connsiteX232" fmla="*/ 4627880 w 6223000"/>
                <a:gd name="connsiteY232" fmla="*/ 15240 h 1254760"/>
                <a:gd name="connsiteX233" fmla="*/ 4653280 w 6223000"/>
                <a:gd name="connsiteY233" fmla="*/ 45720 h 1254760"/>
                <a:gd name="connsiteX234" fmla="*/ 4668520 w 6223000"/>
                <a:gd name="connsiteY234" fmla="*/ 55880 h 1254760"/>
                <a:gd name="connsiteX235" fmla="*/ 4678680 w 6223000"/>
                <a:gd name="connsiteY235" fmla="*/ 71120 h 1254760"/>
                <a:gd name="connsiteX236" fmla="*/ 4693920 w 6223000"/>
                <a:gd name="connsiteY236" fmla="*/ 76200 h 1254760"/>
                <a:gd name="connsiteX237" fmla="*/ 4709160 w 6223000"/>
                <a:gd name="connsiteY237" fmla="*/ 45720 h 1254760"/>
                <a:gd name="connsiteX238" fmla="*/ 4749800 w 6223000"/>
                <a:gd name="connsiteY238" fmla="*/ 50800 h 1254760"/>
                <a:gd name="connsiteX239" fmla="*/ 4759960 w 6223000"/>
                <a:gd name="connsiteY239" fmla="*/ 66040 h 1254760"/>
                <a:gd name="connsiteX240" fmla="*/ 4775200 w 6223000"/>
                <a:gd name="connsiteY240" fmla="*/ 76200 h 1254760"/>
                <a:gd name="connsiteX241" fmla="*/ 4800600 w 6223000"/>
                <a:gd name="connsiteY241" fmla="*/ 40640 h 1254760"/>
                <a:gd name="connsiteX242" fmla="*/ 4815840 w 6223000"/>
                <a:gd name="connsiteY242" fmla="*/ 30480 h 1254760"/>
                <a:gd name="connsiteX243" fmla="*/ 4897120 w 6223000"/>
                <a:gd name="connsiteY243" fmla="*/ 35560 h 1254760"/>
                <a:gd name="connsiteX244" fmla="*/ 4912360 w 6223000"/>
                <a:gd name="connsiteY244" fmla="*/ 55880 h 1254760"/>
                <a:gd name="connsiteX245" fmla="*/ 4927600 w 6223000"/>
                <a:gd name="connsiteY245" fmla="*/ 66040 h 1254760"/>
                <a:gd name="connsiteX246" fmla="*/ 4942840 w 6223000"/>
                <a:gd name="connsiteY246" fmla="*/ 60960 h 1254760"/>
                <a:gd name="connsiteX247" fmla="*/ 4968240 w 6223000"/>
                <a:gd name="connsiteY247" fmla="*/ 40640 h 1254760"/>
                <a:gd name="connsiteX248" fmla="*/ 5024120 w 6223000"/>
                <a:gd name="connsiteY248" fmla="*/ 50800 h 1254760"/>
                <a:gd name="connsiteX249" fmla="*/ 5064760 w 6223000"/>
                <a:gd name="connsiteY249" fmla="*/ 81280 h 1254760"/>
                <a:gd name="connsiteX250" fmla="*/ 5191760 w 6223000"/>
                <a:gd name="connsiteY250" fmla="*/ 86360 h 1254760"/>
                <a:gd name="connsiteX251" fmla="*/ 5227320 w 6223000"/>
                <a:gd name="connsiteY251" fmla="*/ 116840 h 1254760"/>
                <a:gd name="connsiteX252" fmla="*/ 5232400 w 6223000"/>
                <a:gd name="connsiteY252" fmla="*/ 142240 h 1254760"/>
                <a:gd name="connsiteX253" fmla="*/ 5278120 w 6223000"/>
                <a:gd name="connsiteY253" fmla="*/ 177800 h 1254760"/>
                <a:gd name="connsiteX254" fmla="*/ 5303520 w 6223000"/>
                <a:gd name="connsiteY254" fmla="*/ 182880 h 1254760"/>
                <a:gd name="connsiteX255" fmla="*/ 5349240 w 6223000"/>
                <a:gd name="connsiteY255" fmla="*/ 198120 h 1254760"/>
                <a:gd name="connsiteX256" fmla="*/ 5334000 w 6223000"/>
                <a:gd name="connsiteY256" fmla="*/ 121920 h 1254760"/>
                <a:gd name="connsiteX257" fmla="*/ 5323840 w 6223000"/>
                <a:gd name="connsiteY257" fmla="*/ 106680 h 1254760"/>
                <a:gd name="connsiteX258" fmla="*/ 5328920 w 6223000"/>
                <a:gd name="connsiteY258" fmla="*/ 60960 h 1254760"/>
                <a:gd name="connsiteX259" fmla="*/ 5394960 w 6223000"/>
                <a:gd name="connsiteY259" fmla="*/ 71120 h 1254760"/>
                <a:gd name="connsiteX260" fmla="*/ 5430520 w 6223000"/>
                <a:gd name="connsiteY260" fmla="*/ 106680 h 1254760"/>
                <a:gd name="connsiteX261" fmla="*/ 5466080 w 6223000"/>
                <a:gd name="connsiteY261" fmla="*/ 147320 h 1254760"/>
                <a:gd name="connsiteX262" fmla="*/ 5481320 w 6223000"/>
                <a:gd name="connsiteY262" fmla="*/ 187960 h 1254760"/>
                <a:gd name="connsiteX263" fmla="*/ 5506720 w 6223000"/>
                <a:gd name="connsiteY263" fmla="*/ 223520 h 1254760"/>
                <a:gd name="connsiteX264" fmla="*/ 5506720 w 6223000"/>
                <a:gd name="connsiteY264" fmla="*/ 152400 h 1254760"/>
                <a:gd name="connsiteX265" fmla="*/ 5521960 w 6223000"/>
                <a:gd name="connsiteY265" fmla="*/ 157480 h 1254760"/>
                <a:gd name="connsiteX266" fmla="*/ 5552440 w 6223000"/>
                <a:gd name="connsiteY266" fmla="*/ 177800 h 1254760"/>
                <a:gd name="connsiteX267" fmla="*/ 5567680 w 6223000"/>
                <a:gd name="connsiteY267" fmla="*/ 187960 h 1254760"/>
                <a:gd name="connsiteX268" fmla="*/ 5582920 w 6223000"/>
                <a:gd name="connsiteY268" fmla="*/ 198120 h 1254760"/>
                <a:gd name="connsiteX269" fmla="*/ 5598160 w 6223000"/>
                <a:gd name="connsiteY269" fmla="*/ 238760 h 1254760"/>
                <a:gd name="connsiteX270" fmla="*/ 5608320 w 6223000"/>
                <a:gd name="connsiteY270" fmla="*/ 259080 h 1254760"/>
                <a:gd name="connsiteX271" fmla="*/ 5603240 w 6223000"/>
                <a:gd name="connsiteY271" fmla="*/ 284480 h 1254760"/>
                <a:gd name="connsiteX272" fmla="*/ 5588000 w 6223000"/>
                <a:gd name="connsiteY272" fmla="*/ 299720 h 1254760"/>
                <a:gd name="connsiteX273" fmla="*/ 5593080 w 6223000"/>
                <a:gd name="connsiteY273" fmla="*/ 279400 h 1254760"/>
                <a:gd name="connsiteX274" fmla="*/ 5577840 w 6223000"/>
                <a:gd name="connsiteY274" fmla="*/ 274320 h 1254760"/>
                <a:gd name="connsiteX275" fmla="*/ 5623560 w 6223000"/>
                <a:gd name="connsiteY275" fmla="*/ 284480 h 1254760"/>
                <a:gd name="connsiteX276" fmla="*/ 5882640 w 6223000"/>
                <a:gd name="connsiteY276" fmla="*/ 279400 h 1254760"/>
                <a:gd name="connsiteX277" fmla="*/ 5902960 w 6223000"/>
                <a:gd name="connsiteY277" fmla="*/ 259080 h 1254760"/>
                <a:gd name="connsiteX278" fmla="*/ 5908040 w 6223000"/>
                <a:gd name="connsiteY278" fmla="*/ 203200 h 1254760"/>
                <a:gd name="connsiteX279" fmla="*/ 5938520 w 6223000"/>
                <a:gd name="connsiteY279" fmla="*/ 198120 h 1254760"/>
                <a:gd name="connsiteX280" fmla="*/ 5908040 w 6223000"/>
                <a:gd name="connsiteY280" fmla="*/ 162560 h 1254760"/>
                <a:gd name="connsiteX281" fmla="*/ 5902960 w 6223000"/>
                <a:gd name="connsiteY281" fmla="*/ 142240 h 1254760"/>
                <a:gd name="connsiteX282" fmla="*/ 5913120 w 6223000"/>
                <a:gd name="connsiteY282" fmla="*/ 127000 h 1254760"/>
                <a:gd name="connsiteX283" fmla="*/ 5928360 w 6223000"/>
                <a:gd name="connsiteY283" fmla="*/ 106680 h 1254760"/>
                <a:gd name="connsiteX284" fmla="*/ 5938520 w 6223000"/>
                <a:gd name="connsiteY284" fmla="*/ 55880 h 1254760"/>
                <a:gd name="connsiteX285" fmla="*/ 5963920 w 6223000"/>
                <a:gd name="connsiteY285" fmla="*/ 86360 h 1254760"/>
                <a:gd name="connsiteX286" fmla="*/ 5989320 w 6223000"/>
                <a:gd name="connsiteY286" fmla="*/ 147320 h 1254760"/>
                <a:gd name="connsiteX287" fmla="*/ 6004560 w 6223000"/>
                <a:gd name="connsiteY287" fmla="*/ 157480 h 1254760"/>
                <a:gd name="connsiteX288" fmla="*/ 6009640 w 6223000"/>
                <a:gd name="connsiteY288" fmla="*/ 182880 h 1254760"/>
                <a:gd name="connsiteX289" fmla="*/ 6040120 w 6223000"/>
                <a:gd name="connsiteY289" fmla="*/ 213360 h 1254760"/>
                <a:gd name="connsiteX290" fmla="*/ 6055360 w 6223000"/>
                <a:gd name="connsiteY290" fmla="*/ 198120 h 1254760"/>
                <a:gd name="connsiteX291" fmla="*/ 6060440 w 6223000"/>
                <a:gd name="connsiteY291" fmla="*/ 177800 h 1254760"/>
                <a:gd name="connsiteX292" fmla="*/ 6070600 w 6223000"/>
                <a:gd name="connsiteY292" fmla="*/ 142240 h 1254760"/>
                <a:gd name="connsiteX293" fmla="*/ 6075680 w 6223000"/>
                <a:gd name="connsiteY293" fmla="*/ 121920 h 1254760"/>
                <a:gd name="connsiteX294" fmla="*/ 6090920 w 6223000"/>
                <a:gd name="connsiteY294" fmla="*/ 111760 h 1254760"/>
                <a:gd name="connsiteX295" fmla="*/ 6116320 w 6223000"/>
                <a:gd name="connsiteY295" fmla="*/ 116840 h 1254760"/>
                <a:gd name="connsiteX296" fmla="*/ 6141720 w 6223000"/>
                <a:gd name="connsiteY296" fmla="*/ 147320 h 1254760"/>
                <a:gd name="connsiteX297" fmla="*/ 6156960 w 6223000"/>
                <a:gd name="connsiteY297" fmla="*/ 162560 h 1254760"/>
                <a:gd name="connsiteX298" fmla="*/ 6177280 w 6223000"/>
                <a:gd name="connsiteY298" fmla="*/ 177800 h 1254760"/>
                <a:gd name="connsiteX299" fmla="*/ 6192520 w 6223000"/>
                <a:gd name="connsiteY299" fmla="*/ 182880 h 1254760"/>
                <a:gd name="connsiteX300" fmla="*/ 6212840 w 6223000"/>
                <a:gd name="connsiteY300" fmla="*/ 193040 h 1254760"/>
                <a:gd name="connsiteX301" fmla="*/ 6223000 w 6223000"/>
                <a:gd name="connsiteY301" fmla="*/ 213360 h 1254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</a:cxnLst>
              <a:rect l="l" t="t" r="r" b="b"/>
              <a:pathLst>
                <a:path w="6223000" h="1254760">
                  <a:moveTo>
                    <a:pt x="0" y="1254760"/>
                  </a:moveTo>
                  <a:cubicBezTo>
                    <a:pt x="18627" y="1236133"/>
                    <a:pt x="38737" y="1218880"/>
                    <a:pt x="55880" y="1198880"/>
                  </a:cubicBezTo>
                  <a:cubicBezTo>
                    <a:pt x="59365" y="1194814"/>
                    <a:pt x="59910" y="1188891"/>
                    <a:pt x="60960" y="1183640"/>
                  </a:cubicBezTo>
                  <a:cubicBezTo>
                    <a:pt x="63308" y="1171899"/>
                    <a:pt x="61593" y="1159197"/>
                    <a:pt x="66040" y="1148080"/>
                  </a:cubicBezTo>
                  <a:cubicBezTo>
                    <a:pt x="68708" y="1141410"/>
                    <a:pt x="76681" y="1138359"/>
                    <a:pt x="81280" y="1132840"/>
                  </a:cubicBezTo>
                  <a:cubicBezTo>
                    <a:pt x="85189" y="1128150"/>
                    <a:pt x="88053" y="1122680"/>
                    <a:pt x="91440" y="1117600"/>
                  </a:cubicBezTo>
                  <a:cubicBezTo>
                    <a:pt x="89747" y="1105747"/>
                    <a:pt x="90658" y="1093216"/>
                    <a:pt x="86360" y="1082040"/>
                  </a:cubicBezTo>
                  <a:cubicBezTo>
                    <a:pt x="81977" y="1070643"/>
                    <a:pt x="66040" y="1051560"/>
                    <a:pt x="66040" y="1051560"/>
                  </a:cubicBezTo>
                  <a:cubicBezTo>
                    <a:pt x="82512" y="1002145"/>
                    <a:pt x="63731" y="1031394"/>
                    <a:pt x="91440" y="1016000"/>
                  </a:cubicBezTo>
                  <a:cubicBezTo>
                    <a:pt x="102114" y="1010070"/>
                    <a:pt x="121920" y="995680"/>
                    <a:pt x="121920" y="995680"/>
                  </a:cubicBezTo>
                  <a:cubicBezTo>
                    <a:pt x="138853" y="997373"/>
                    <a:pt x="156576" y="995379"/>
                    <a:pt x="172720" y="1000760"/>
                  </a:cubicBezTo>
                  <a:cubicBezTo>
                    <a:pt x="178512" y="1002691"/>
                    <a:pt x="181399" y="1010077"/>
                    <a:pt x="182880" y="1016000"/>
                  </a:cubicBezTo>
                  <a:cubicBezTo>
                    <a:pt x="186599" y="1030876"/>
                    <a:pt x="184241" y="1046844"/>
                    <a:pt x="187960" y="1061720"/>
                  </a:cubicBezTo>
                  <a:cubicBezTo>
                    <a:pt x="192138" y="1078431"/>
                    <a:pt x="200180" y="1077647"/>
                    <a:pt x="213360" y="1082040"/>
                  </a:cubicBezTo>
                  <a:cubicBezTo>
                    <a:pt x="216747" y="1071880"/>
                    <a:pt x="220702" y="1061892"/>
                    <a:pt x="223520" y="1051560"/>
                  </a:cubicBezTo>
                  <a:cubicBezTo>
                    <a:pt x="224040" y="1049652"/>
                    <a:pt x="231300" y="1010005"/>
                    <a:pt x="233680" y="1005840"/>
                  </a:cubicBezTo>
                  <a:cubicBezTo>
                    <a:pt x="237244" y="999602"/>
                    <a:pt x="243840" y="995680"/>
                    <a:pt x="248920" y="990600"/>
                  </a:cubicBezTo>
                  <a:cubicBezTo>
                    <a:pt x="257387" y="993987"/>
                    <a:pt x="266587" y="995927"/>
                    <a:pt x="274320" y="1000760"/>
                  </a:cubicBezTo>
                  <a:cubicBezTo>
                    <a:pt x="280412" y="1004568"/>
                    <a:pt x="284041" y="1011401"/>
                    <a:pt x="289560" y="1016000"/>
                  </a:cubicBezTo>
                  <a:cubicBezTo>
                    <a:pt x="294250" y="1019909"/>
                    <a:pt x="299720" y="1022773"/>
                    <a:pt x="304800" y="1026160"/>
                  </a:cubicBezTo>
                  <a:cubicBezTo>
                    <a:pt x="328588" y="1061842"/>
                    <a:pt x="307543" y="1021587"/>
                    <a:pt x="309880" y="1056640"/>
                  </a:cubicBezTo>
                  <a:cubicBezTo>
                    <a:pt x="311250" y="1077195"/>
                    <a:pt x="316653" y="1097280"/>
                    <a:pt x="320040" y="1117600"/>
                  </a:cubicBezTo>
                  <a:cubicBezTo>
                    <a:pt x="323427" y="1112520"/>
                    <a:pt x="327795" y="1107972"/>
                    <a:pt x="330200" y="1102360"/>
                  </a:cubicBezTo>
                  <a:cubicBezTo>
                    <a:pt x="332950" y="1095943"/>
                    <a:pt x="331407" y="1087849"/>
                    <a:pt x="335280" y="1082040"/>
                  </a:cubicBezTo>
                  <a:cubicBezTo>
                    <a:pt x="342559" y="1071121"/>
                    <a:pt x="355618" y="1071871"/>
                    <a:pt x="365760" y="1066800"/>
                  </a:cubicBezTo>
                  <a:cubicBezTo>
                    <a:pt x="371221" y="1064070"/>
                    <a:pt x="375920" y="1060027"/>
                    <a:pt x="381000" y="1056640"/>
                  </a:cubicBezTo>
                  <a:cubicBezTo>
                    <a:pt x="386080" y="1061720"/>
                    <a:pt x="390262" y="1067895"/>
                    <a:pt x="396240" y="1071880"/>
                  </a:cubicBezTo>
                  <a:cubicBezTo>
                    <a:pt x="400695" y="1074850"/>
                    <a:pt x="407694" y="1073174"/>
                    <a:pt x="411480" y="1076960"/>
                  </a:cubicBezTo>
                  <a:cubicBezTo>
                    <a:pt x="415266" y="1080746"/>
                    <a:pt x="413590" y="1087745"/>
                    <a:pt x="416560" y="1092200"/>
                  </a:cubicBezTo>
                  <a:cubicBezTo>
                    <a:pt x="424383" y="1103934"/>
                    <a:pt x="435795" y="1110103"/>
                    <a:pt x="447040" y="1117600"/>
                  </a:cubicBezTo>
                  <a:cubicBezTo>
                    <a:pt x="445347" y="1102360"/>
                    <a:pt x="444481" y="1087005"/>
                    <a:pt x="441960" y="1071880"/>
                  </a:cubicBezTo>
                  <a:cubicBezTo>
                    <a:pt x="440091" y="1060668"/>
                    <a:pt x="431347" y="1045573"/>
                    <a:pt x="426720" y="1036320"/>
                  </a:cubicBezTo>
                  <a:cubicBezTo>
                    <a:pt x="433493" y="1034627"/>
                    <a:pt x="440058" y="1031240"/>
                    <a:pt x="447040" y="1031240"/>
                  </a:cubicBezTo>
                  <a:cubicBezTo>
                    <a:pt x="453419" y="1031240"/>
                    <a:pt x="475413" y="1039004"/>
                    <a:pt x="482600" y="1041400"/>
                  </a:cubicBezTo>
                  <a:cubicBezTo>
                    <a:pt x="485987" y="1046480"/>
                    <a:pt x="487992" y="1052826"/>
                    <a:pt x="492760" y="1056640"/>
                  </a:cubicBezTo>
                  <a:cubicBezTo>
                    <a:pt x="496941" y="1059985"/>
                    <a:pt x="506199" y="1056677"/>
                    <a:pt x="508000" y="1061720"/>
                  </a:cubicBezTo>
                  <a:cubicBezTo>
                    <a:pt x="532281" y="1129706"/>
                    <a:pt x="498209" y="1113674"/>
                    <a:pt x="533400" y="1143000"/>
                  </a:cubicBezTo>
                  <a:cubicBezTo>
                    <a:pt x="538090" y="1146909"/>
                    <a:pt x="543560" y="1149773"/>
                    <a:pt x="548640" y="1153160"/>
                  </a:cubicBezTo>
                  <a:cubicBezTo>
                    <a:pt x="555413" y="1149773"/>
                    <a:pt x="565064" y="1149494"/>
                    <a:pt x="568960" y="1143000"/>
                  </a:cubicBezTo>
                  <a:cubicBezTo>
                    <a:pt x="571715" y="1138408"/>
                    <a:pt x="565042" y="1132987"/>
                    <a:pt x="563880" y="1127760"/>
                  </a:cubicBezTo>
                  <a:cubicBezTo>
                    <a:pt x="561646" y="1117705"/>
                    <a:pt x="562057" y="1107052"/>
                    <a:pt x="558800" y="1097280"/>
                  </a:cubicBezTo>
                  <a:cubicBezTo>
                    <a:pt x="556869" y="1091488"/>
                    <a:pt x="551370" y="1087501"/>
                    <a:pt x="548640" y="1082040"/>
                  </a:cubicBezTo>
                  <a:cubicBezTo>
                    <a:pt x="546245" y="1077251"/>
                    <a:pt x="538232" y="1067333"/>
                    <a:pt x="543560" y="1066800"/>
                  </a:cubicBezTo>
                  <a:cubicBezTo>
                    <a:pt x="578984" y="1063258"/>
                    <a:pt x="614680" y="1070187"/>
                    <a:pt x="650240" y="1071880"/>
                  </a:cubicBezTo>
                  <a:cubicBezTo>
                    <a:pt x="648547" y="1093893"/>
                    <a:pt x="645160" y="1115842"/>
                    <a:pt x="645160" y="1137920"/>
                  </a:cubicBezTo>
                  <a:cubicBezTo>
                    <a:pt x="645160" y="1143275"/>
                    <a:pt x="644885" y="1153160"/>
                    <a:pt x="650240" y="1153160"/>
                  </a:cubicBezTo>
                  <a:cubicBezTo>
                    <a:pt x="656345" y="1153160"/>
                    <a:pt x="657013" y="1143000"/>
                    <a:pt x="660400" y="1137920"/>
                  </a:cubicBezTo>
                  <a:cubicBezTo>
                    <a:pt x="658707" y="1120987"/>
                    <a:pt x="650842" y="1103538"/>
                    <a:pt x="655320" y="1087120"/>
                  </a:cubicBezTo>
                  <a:cubicBezTo>
                    <a:pt x="657157" y="1080384"/>
                    <a:pt x="668658" y="1082040"/>
                    <a:pt x="675640" y="1082040"/>
                  </a:cubicBezTo>
                  <a:cubicBezTo>
                    <a:pt x="688445" y="1082040"/>
                    <a:pt x="741176" y="1089951"/>
                    <a:pt x="756920" y="1092200"/>
                  </a:cubicBezTo>
                  <a:cubicBezTo>
                    <a:pt x="785707" y="1090507"/>
                    <a:pt x="817488" y="1100016"/>
                    <a:pt x="843280" y="1087120"/>
                  </a:cubicBezTo>
                  <a:cubicBezTo>
                    <a:pt x="853990" y="1081765"/>
                    <a:pt x="844628" y="1061662"/>
                    <a:pt x="838200" y="1051560"/>
                  </a:cubicBezTo>
                  <a:cubicBezTo>
                    <a:pt x="831644" y="1041258"/>
                    <a:pt x="817880" y="1038013"/>
                    <a:pt x="807720" y="1031240"/>
                  </a:cubicBezTo>
                  <a:cubicBezTo>
                    <a:pt x="788025" y="1018110"/>
                    <a:pt x="786688" y="1019149"/>
                    <a:pt x="807720" y="1026160"/>
                  </a:cubicBezTo>
                  <a:cubicBezTo>
                    <a:pt x="814493" y="1016000"/>
                    <a:pt x="815865" y="994743"/>
                    <a:pt x="828040" y="995680"/>
                  </a:cubicBezTo>
                  <a:cubicBezTo>
                    <a:pt x="922831" y="1002972"/>
                    <a:pt x="872040" y="999464"/>
                    <a:pt x="980440" y="1005840"/>
                  </a:cubicBezTo>
                  <a:cubicBezTo>
                    <a:pt x="982133" y="1021080"/>
                    <a:pt x="979825" y="1037323"/>
                    <a:pt x="985520" y="1051560"/>
                  </a:cubicBezTo>
                  <a:cubicBezTo>
                    <a:pt x="987509" y="1056532"/>
                    <a:pt x="995405" y="1056640"/>
                    <a:pt x="1000760" y="1056640"/>
                  </a:cubicBezTo>
                  <a:cubicBezTo>
                    <a:pt x="1022838" y="1056640"/>
                    <a:pt x="1044787" y="1053253"/>
                    <a:pt x="1066800" y="1051560"/>
                  </a:cubicBezTo>
                  <a:cubicBezTo>
                    <a:pt x="1065107" y="1041400"/>
                    <a:pt x="1063740" y="1031180"/>
                    <a:pt x="1061720" y="1021080"/>
                  </a:cubicBezTo>
                  <a:cubicBezTo>
                    <a:pt x="1060351" y="1014234"/>
                    <a:pt x="1052170" y="1006124"/>
                    <a:pt x="1056640" y="1000760"/>
                  </a:cubicBezTo>
                  <a:cubicBezTo>
                    <a:pt x="1063496" y="992533"/>
                    <a:pt x="1087120" y="990600"/>
                    <a:pt x="1087120" y="990600"/>
                  </a:cubicBezTo>
                  <a:cubicBezTo>
                    <a:pt x="1107309" y="960317"/>
                    <a:pt x="1085851" y="981710"/>
                    <a:pt x="1112520" y="990600"/>
                  </a:cubicBezTo>
                  <a:lnTo>
                    <a:pt x="1127760" y="985520"/>
                  </a:lnTo>
                  <a:cubicBezTo>
                    <a:pt x="1129453" y="980440"/>
                    <a:pt x="1130445" y="975069"/>
                    <a:pt x="1132840" y="970280"/>
                  </a:cubicBezTo>
                  <a:cubicBezTo>
                    <a:pt x="1135570" y="964819"/>
                    <a:pt x="1141627" y="960989"/>
                    <a:pt x="1143000" y="955040"/>
                  </a:cubicBezTo>
                  <a:cubicBezTo>
                    <a:pt x="1156564" y="896261"/>
                    <a:pt x="1129434" y="910455"/>
                    <a:pt x="1163320" y="899160"/>
                  </a:cubicBezTo>
                  <a:cubicBezTo>
                    <a:pt x="1175027" y="901111"/>
                    <a:pt x="1196534" y="903067"/>
                    <a:pt x="1209040" y="909320"/>
                  </a:cubicBezTo>
                  <a:cubicBezTo>
                    <a:pt x="1214501" y="912050"/>
                    <a:pt x="1219717" y="915424"/>
                    <a:pt x="1224280" y="919480"/>
                  </a:cubicBezTo>
                  <a:cubicBezTo>
                    <a:pt x="1235019" y="929026"/>
                    <a:pt x="1254760" y="949960"/>
                    <a:pt x="1254760" y="949960"/>
                  </a:cubicBezTo>
                  <a:cubicBezTo>
                    <a:pt x="1258147" y="944880"/>
                    <a:pt x="1264920" y="940825"/>
                    <a:pt x="1264920" y="934720"/>
                  </a:cubicBezTo>
                  <a:cubicBezTo>
                    <a:pt x="1264920" y="928615"/>
                    <a:pt x="1258669" y="924170"/>
                    <a:pt x="1254760" y="919480"/>
                  </a:cubicBezTo>
                  <a:cubicBezTo>
                    <a:pt x="1250161" y="913961"/>
                    <a:pt x="1245498" y="908225"/>
                    <a:pt x="1239520" y="904240"/>
                  </a:cubicBezTo>
                  <a:cubicBezTo>
                    <a:pt x="1235065" y="901270"/>
                    <a:pt x="1218925" y="899160"/>
                    <a:pt x="1224280" y="899160"/>
                  </a:cubicBezTo>
                  <a:cubicBezTo>
                    <a:pt x="1237932" y="899160"/>
                    <a:pt x="1251373" y="902547"/>
                    <a:pt x="1264920" y="904240"/>
                  </a:cubicBezTo>
                  <a:cubicBezTo>
                    <a:pt x="1303591" y="917130"/>
                    <a:pt x="1284898" y="912300"/>
                    <a:pt x="1320800" y="919480"/>
                  </a:cubicBezTo>
                  <a:cubicBezTo>
                    <a:pt x="1356360" y="917787"/>
                    <a:pt x="1392406" y="920500"/>
                    <a:pt x="1427480" y="914400"/>
                  </a:cubicBezTo>
                  <a:cubicBezTo>
                    <a:pt x="1433495" y="913354"/>
                    <a:pt x="1436966" y="905228"/>
                    <a:pt x="1437640" y="899160"/>
                  </a:cubicBezTo>
                  <a:cubicBezTo>
                    <a:pt x="1438777" y="888923"/>
                    <a:pt x="1434253" y="878840"/>
                    <a:pt x="1432560" y="868680"/>
                  </a:cubicBezTo>
                  <a:cubicBezTo>
                    <a:pt x="1430867" y="839893"/>
                    <a:pt x="1431758" y="810837"/>
                    <a:pt x="1427480" y="782320"/>
                  </a:cubicBezTo>
                  <a:cubicBezTo>
                    <a:pt x="1426574" y="776282"/>
                    <a:pt x="1420050" y="772541"/>
                    <a:pt x="1417320" y="767080"/>
                  </a:cubicBezTo>
                  <a:cubicBezTo>
                    <a:pt x="1414925" y="762291"/>
                    <a:pt x="1413933" y="756920"/>
                    <a:pt x="1412240" y="751840"/>
                  </a:cubicBezTo>
                  <a:cubicBezTo>
                    <a:pt x="1432644" y="690629"/>
                    <a:pt x="1404997" y="742356"/>
                    <a:pt x="1488440" y="716280"/>
                  </a:cubicBezTo>
                  <a:cubicBezTo>
                    <a:pt x="1491093" y="715451"/>
                    <a:pt x="1510702" y="685427"/>
                    <a:pt x="1513840" y="680720"/>
                  </a:cubicBezTo>
                  <a:cubicBezTo>
                    <a:pt x="1515533" y="670560"/>
                    <a:pt x="1514314" y="659453"/>
                    <a:pt x="1518920" y="650240"/>
                  </a:cubicBezTo>
                  <a:cubicBezTo>
                    <a:pt x="1521650" y="644779"/>
                    <a:pt x="1528699" y="642810"/>
                    <a:pt x="1534160" y="640080"/>
                  </a:cubicBezTo>
                  <a:cubicBezTo>
                    <a:pt x="1554910" y="629705"/>
                    <a:pt x="1596741" y="631055"/>
                    <a:pt x="1610360" y="629920"/>
                  </a:cubicBezTo>
                  <a:cubicBezTo>
                    <a:pt x="1620520" y="623147"/>
                    <a:pt x="1629256" y="613461"/>
                    <a:pt x="1640840" y="609600"/>
                  </a:cubicBezTo>
                  <a:cubicBezTo>
                    <a:pt x="1645920" y="607907"/>
                    <a:pt x="1651291" y="606915"/>
                    <a:pt x="1656080" y="604520"/>
                  </a:cubicBezTo>
                  <a:cubicBezTo>
                    <a:pt x="1695471" y="584825"/>
                    <a:pt x="1648254" y="602049"/>
                    <a:pt x="1686560" y="589280"/>
                  </a:cubicBezTo>
                  <a:cubicBezTo>
                    <a:pt x="1700107" y="590973"/>
                    <a:pt x="1714029" y="590768"/>
                    <a:pt x="1727200" y="594360"/>
                  </a:cubicBezTo>
                  <a:cubicBezTo>
                    <a:pt x="1738449" y="597428"/>
                    <a:pt x="1749853" y="613237"/>
                    <a:pt x="1757680" y="619760"/>
                  </a:cubicBezTo>
                  <a:cubicBezTo>
                    <a:pt x="1762370" y="623669"/>
                    <a:pt x="1768230" y="626011"/>
                    <a:pt x="1772920" y="629920"/>
                  </a:cubicBezTo>
                  <a:cubicBezTo>
                    <a:pt x="1778439" y="634519"/>
                    <a:pt x="1782641" y="640561"/>
                    <a:pt x="1788160" y="645160"/>
                  </a:cubicBezTo>
                  <a:cubicBezTo>
                    <a:pt x="1792850" y="649069"/>
                    <a:pt x="1797788" y="652915"/>
                    <a:pt x="1803400" y="655320"/>
                  </a:cubicBezTo>
                  <a:cubicBezTo>
                    <a:pt x="1809817" y="658070"/>
                    <a:pt x="1817007" y="658482"/>
                    <a:pt x="1823720" y="660400"/>
                  </a:cubicBezTo>
                  <a:cubicBezTo>
                    <a:pt x="1828869" y="661871"/>
                    <a:pt x="1833880" y="663787"/>
                    <a:pt x="1838960" y="665480"/>
                  </a:cubicBezTo>
                  <a:cubicBezTo>
                    <a:pt x="1842347" y="660400"/>
                    <a:pt x="1845211" y="654930"/>
                    <a:pt x="1849120" y="650240"/>
                  </a:cubicBezTo>
                  <a:cubicBezTo>
                    <a:pt x="1853719" y="644721"/>
                    <a:pt x="1861442" y="641565"/>
                    <a:pt x="1864360" y="635000"/>
                  </a:cubicBezTo>
                  <a:cubicBezTo>
                    <a:pt x="1868543" y="625588"/>
                    <a:pt x="1867206" y="614575"/>
                    <a:pt x="1869440" y="604520"/>
                  </a:cubicBezTo>
                  <a:cubicBezTo>
                    <a:pt x="1870602" y="599293"/>
                    <a:pt x="1869839" y="591881"/>
                    <a:pt x="1874520" y="589280"/>
                  </a:cubicBezTo>
                  <a:cubicBezTo>
                    <a:pt x="1881413" y="585451"/>
                    <a:pt x="1927515" y="576649"/>
                    <a:pt x="1940560" y="574040"/>
                  </a:cubicBezTo>
                  <a:cubicBezTo>
                    <a:pt x="1947333" y="575733"/>
                    <a:pt x="1955071" y="575247"/>
                    <a:pt x="1960880" y="579120"/>
                  </a:cubicBezTo>
                  <a:cubicBezTo>
                    <a:pt x="1979233" y="591355"/>
                    <a:pt x="1964529" y="595111"/>
                    <a:pt x="1976120" y="609600"/>
                  </a:cubicBezTo>
                  <a:cubicBezTo>
                    <a:pt x="1979934" y="614368"/>
                    <a:pt x="1986280" y="616373"/>
                    <a:pt x="1991360" y="619760"/>
                  </a:cubicBezTo>
                  <a:cubicBezTo>
                    <a:pt x="2020477" y="663436"/>
                    <a:pt x="1981707" y="612037"/>
                    <a:pt x="2016760" y="640080"/>
                  </a:cubicBezTo>
                  <a:cubicBezTo>
                    <a:pt x="2021528" y="643894"/>
                    <a:pt x="2023533" y="650240"/>
                    <a:pt x="2026920" y="655320"/>
                  </a:cubicBezTo>
                  <a:cubicBezTo>
                    <a:pt x="2028613" y="650240"/>
                    <a:pt x="2030796" y="645298"/>
                    <a:pt x="2032000" y="640080"/>
                  </a:cubicBezTo>
                  <a:cubicBezTo>
                    <a:pt x="2034440" y="629509"/>
                    <a:pt x="2035734" y="587309"/>
                    <a:pt x="2052320" y="574040"/>
                  </a:cubicBezTo>
                  <a:cubicBezTo>
                    <a:pt x="2056501" y="570695"/>
                    <a:pt x="2062480" y="570653"/>
                    <a:pt x="2067560" y="568960"/>
                  </a:cubicBezTo>
                  <a:cubicBezTo>
                    <a:pt x="2076027" y="570653"/>
                    <a:pt x="2086144" y="568739"/>
                    <a:pt x="2092960" y="574040"/>
                  </a:cubicBezTo>
                  <a:cubicBezTo>
                    <a:pt x="2154097" y="621591"/>
                    <a:pt x="2085099" y="595126"/>
                    <a:pt x="2128520" y="609600"/>
                  </a:cubicBezTo>
                  <a:cubicBezTo>
                    <a:pt x="2135293" y="607907"/>
                    <a:pt x="2145718" y="610765"/>
                    <a:pt x="2148840" y="604520"/>
                  </a:cubicBezTo>
                  <a:cubicBezTo>
                    <a:pt x="2153073" y="596053"/>
                    <a:pt x="2125980" y="580813"/>
                    <a:pt x="2123440" y="579120"/>
                  </a:cubicBezTo>
                  <a:cubicBezTo>
                    <a:pt x="2121747" y="574040"/>
                    <a:pt x="2119831" y="569029"/>
                    <a:pt x="2118360" y="563880"/>
                  </a:cubicBezTo>
                  <a:cubicBezTo>
                    <a:pt x="2109371" y="532417"/>
                    <a:pt x="2109305" y="529313"/>
                    <a:pt x="2128520" y="487680"/>
                  </a:cubicBezTo>
                  <a:cubicBezTo>
                    <a:pt x="2131079" y="482137"/>
                    <a:pt x="2138680" y="480907"/>
                    <a:pt x="2143760" y="477520"/>
                  </a:cubicBezTo>
                  <a:cubicBezTo>
                    <a:pt x="2152227" y="480907"/>
                    <a:pt x="2160622" y="484478"/>
                    <a:pt x="2169160" y="487680"/>
                  </a:cubicBezTo>
                  <a:cubicBezTo>
                    <a:pt x="2174174" y="489560"/>
                    <a:pt x="2180219" y="489415"/>
                    <a:pt x="2184400" y="492760"/>
                  </a:cubicBezTo>
                  <a:cubicBezTo>
                    <a:pt x="2189168" y="496574"/>
                    <a:pt x="2191173" y="502920"/>
                    <a:pt x="2194560" y="508000"/>
                  </a:cubicBezTo>
                  <a:cubicBezTo>
                    <a:pt x="2196253" y="502920"/>
                    <a:pt x="2200231" y="498082"/>
                    <a:pt x="2199640" y="492760"/>
                  </a:cubicBezTo>
                  <a:cubicBezTo>
                    <a:pt x="2198457" y="482116"/>
                    <a:pt x="2189480" y="462280"/>
                    <a:pt x="2189480" y="462280"/>
                  </a:cubicBezTo>
                  <a:cubicBezTo>
                    <a:pt x="2191173" y="450427"/>
                    <a:pt x="2184817" y="433680"/>
                    <a:pt x="2194560" y="426720"/>
                  </a:cubicBezTo>
                  <a:cubicBezTo>
                    <a:pt x="2203275" y="420495"/>
                    <a:pt x="2214880" y="433493"/>
                    <a:pt x="2225040" y="436880"/>
                  </a:cubicBezTo>
                  <a:lnTo>
                    <a:pt x="2240280" y="441960"/>
                  </a:lnTo>
                  <a:cubicBezTo>
                    <a:pt x="2252133" y="440267"/>
                    <a:pt x="2265130" y="442235"/>
                    <a:pt x="2275840" y="436880"/>
                  </a:cubicBezTo>
                  <a:cubicBezTo>
                    <a:pt x="2280629" y="434485"/>
                    <a:pt x="2277134" y="425426"/>
                    <a:pt x="2280920" y="421640"/>
                  </a:cubicBezTo>
                  <a:cubicBezTo>
                    <a:pt x="2286275" y="416285"/>
                    <a:pt x="2293893" y="413317"/>
                    <a:pt x="2301240" y="411480"/>
                  </a:cubicBezTo>
                  <a:cubicBezTo>
                    <a:pt x="2314484" y="408169"/>
                    <a:pt x="2328333" y="408093"/>
                    <a:pt x="2341880" y="406400"/>
                  </a:cubicBezTo>
                  <a:cubicBezTo>
                    <a:pt x="2345267" y="396240"/>
                    <a:pt x="2349443" y="386310"/>
                    <a:pt x="2352040" y="375920"/>
                  </a:cubicBezTo>
                  <a:cubicBezTo>
                    <a:pt x="2353733" y="369147"/>
                    <a:pt x="2352650" y="360964"/>
                    <a:pt x="2357120" y="355600"/>
                  </a:cubicBezTo>
                  <a:cubicBezTo>
                    <a:pt x="2361968" y="349782"/>
                    <a:pt x="2370667" y="348827"/>
                    <a:pt x="2377440" y="345440"/>
                  </a:cubicBezTo>
                  <a:lnTo>
                    <a:pt x="2438400" y="350520"/>
                  </a:lnTo>
                  <a:cubicBezTo>
                    <a:pt x="2451984" y="351878"/>
                    <a:pt x="2465388" y="355600"/>
                    <a:pt x="2479040" y="355600"/>
                  </a:cubicBezTo>
                  <a:cubicBezTo>
                    <a:pt x="2489340" y="355600"/>
                    <a:pt x="2499360" y="352213"/>
                    <a:pt x="2509520" y="350520"/>
                  </a:cubicBezTo>
                  <a:cubicBezTo>
                    <a:pt x="2518854" y="322517"/>
                    <a:pt x="2508622" y="345641"/>
                    <a:pt x="2534920" y="314960"/>
                  </a:cubicBezTo>
                  <a:cubicBezTo>
                    <a:pt x="2538893" y="310324"/>
                    <a:pt x="2542350" y="305181"/>
                    <a:pt x="2545080" y="299720"/>
                  </a:cubicBezTo>
                  <a:cubicBezTo>
                    <a:pt x="2553343" y="283193"/>
                    <a:pt x="2545761" y="283799"/>
                    <a:pt x="2560320" y="269240"/>
                  </a:cubicBezTo>
                  <a:cubicBezTo>
                    <a:pt x="2572014" y="257546"/>
                    <a:pt x="2580335" y="257886"/>
                    <a:pt x="2595880" y="254000"/>
                  </a:cubicBezTo>
                  <a:cubicBezTo>
                    <a:pt x="2600960" y="250613"/>
                    <a:pt x="2605659" y="246570"/>
                    <a:pt x="2611120" y="243840"/>
                  </a:cubicBezTo>
                  <a:cubicBezTo>
                    <a:pt x="2615909" y="241445"/>
                    <a:pt x="2621034" y="239311"/>
                    <a:pt x="2626360" y="238760"/>
                  </a:cubicBezTo>
                  <a:cubicBezTo>
                    <a:pt x="2670282" y="234216"/>
                    <a:pt x="2714413" y="231987"/>
                    <a:pt x="2758440" y="228600"/>
                  </a:cubicBezTo>
                  <a:cubicBezTo>
                    <a:pt x="2770531" y="192328"/>
                    <a:pt x="2759689" y="204061"/>
                    <a:pt x="2783840" y="187960"/>
                  </a:cubicBezTo>
                  <a:lnTo>
                    <a:pt x="2814320" y="198120"/>
                  </a:lnTo>
                  <a:lnTo>
                    <a:pt x="2829560" y="203200"/>
                  </a:lnTo>
                  <a:cubicBezTo>
                    <a:pt x="2834640" y="208280"/>
                    <a:pt x="2838822" y="214455"/>
                    <a:pt x="2844800" y="218440"/>
                  </a:cubicBezTo>
                  <a:cubicBezTo>
                    <a:pt x="2849255" y="221410"/>
                    <a:pt x="2855251" y="221125"/>
                    <a:pt x="2860040" y="223520"/>
                  </a:cubicBezTo>
                  <a:cubicBezTo>
                    <a:pt x="2865501" y="226250"/>
                    <a:pt x="2870200" y="230293"/>
                    <a:pt x="2875280" y="233680"/>
                  </a:cubicBezTo>
                  <a:cubicBezTo>
                    <a:pt x="2885440" y="231987"/>
                    <a:pt x="2899166" y="236513"/>
                    <a:pt x="2905760" y="228600"/>
                  </a:cubicBezTo>
                  <a:cubicBezTo>
                    <a:pt x="2911288" y="221967"/>
                    <a:pt x="2904187" y="211090"/>
                    <a:pt x="2900680" y="203200"/>
                  </a:cubicBezTo>
                  <a:cubicBezTo>
                    <a:pt x="2891657" y="182898"/>
                    <a:pt x="2866246" y="169329"/>
                    <a:pt x="2854960" y="152400"/>
                  </a:cubicBezTo>
                  <a:lnTo>
                    <a:pt x="2844800" y="137160"/>
                  </a:lnTo>
                  <a:cubicBezTo>
                    <a:pt x="2846493" y="132080"/>
                    <a:pt x="2845766" y="125348"/>
                    <a:pt x="2849880" y="121920"/>
                  </a:cubicBezTo>
                  <a:cubicBezTo>
                    <a:pt x="2860433" y="113126"/>
                    <a:pt x="2887987" y="109219"/>
                    <a:pt x="2900680" y="106680"/>
                  </a:cubicBezTo>
                  <a:cubicBezTo>
                    <a:pt x="2904067" y="101600"/>
                    <a:pt x="2905760" y="94827"/>
                    <a:pt x="2910840" y="91440"/>
                  </a:cubicBezTo>
                  <a:cubicBezTo>
                    <a:pt x="2915906" y="88063"/>
                    <a:pt x="2961520" y="81310"/>
                    <a:pt x="2961640" y="81280"/>
                  </a:cubicBezTo>
                  <a:cubicBezTo>
                    <a:pt x="2972030" y="78683"/>
                    <a:pt x="2992120" y="71120"/>
                    <a:pt x="2992120" y="71120"/>
                  </a:cubicBezTo>
                  <a:cubicBezTo>
                    <a:pt x="3006129" y="57111"/>
                    <a:pt x="3008090" y="57143"/>
                    <a:pt x="3017520" y="40640"/>
                  </a:cubicBezTo>
                  <a:cubicBezTo>
                    <a:pt x="3021277" y="34065"/>
                    <a:pt x="3024697" y="27281"/>
                    <a:pt x="3027680" y="20320"/>
                  </a:cubicBezTo>
                  <a:cubicBezTo>
                    <a:pt x="3029789" y="15398"/>
                    <a:pt x="3028974" y="8866"/>
                    <a:pt x="3032760" y="5080"/>
                  </a:cubicBezTo>
                  <a:cubicBezTo>
                    <a:pt x="3036546" y="1294"/>
                    <a:pt x="3042920" y="1693"/>
                    <a:pt x="3048000" y="0"/>
                  </a:cubicBezTo>
                  <a:cubicBezTo>
                    <a:pt x="3053080" y="3387"/>
                    <a:pt x="3059220" y="5565"/>
                    <a:pt x="3063240" y="10160"/>
                  </a:cubicBezTo>
                  <a:cubicBezTo>
                    <a:pt x="3071281" y="19350"/>
                    <a:pt x="3076787" y="30480"/>
                    <a:pt x="3083560" y="40640"/>
                  </a:cubicBezTo>
                  <a:cubicBezTo>
                    <a:pt x="3098416" y="62925"/>
                    <a:pt x="3090057" y="50996"/>
                    <a:pt x="3108960" y="76200"/>
                  </a:cubicBezTo>
                  <a:cubicBezTo>
                    <a:pt x="3107267" y="82973"/>
                    <a:pt x="3103300" y="89562"/>
                    <a:pt x="3103880" y="96520"/>
                  </a:cubicBezTo>
                  <a:cubicBezTo>
                    <a:pt x="3105040" y="110435"/>
                    <a:pt x="3107795" y="124671"/>
                    <a:pt x="3114040" y="137160"/>
                  </a:cubicBezTo>
                  <a:cubicBezTo>
                    <a:pt x="3116770" y="142621"/>
                    <a:pt x="3123258" y="146316"/>
                    <a:pt x="3129280" y="147320"/>
                  </a:cubicBezTo>
                  <a:cubicBezTo>
                    <a:pt x="3154390" y="151505"/>
                    <a:pt x="3180080" y="150707"/>
                    <a:pt x="3205480" y="152400"/>
                  </a:cubicBezTo>
                  <a:cubicBezTo>
                    <a:pt x="3210560" y="154093"/>
                    <a:pt x="3215931" y="155085"/>
                    <a:pt x="3220720" y="157480"/>
                  </a:cubicBezTo>
                  <a:cubicBezTo>
                    <a:pt x="3260111" y="177175"/>
                    <a:pt x="3212894" y="159951"/>
                    <a:pt x="3251200" y="172720"/>
                  </a:cubicBezTo>
                  <a:cubicBezTo>
                    <a:pt x="3257973" y="179493"/>
                    <a:pt x="3265952" y="185245"/>
                    <a:pt x="3271520" y="193040"/>
                  </a:cubicBezTo>
                  <a:cubicBezTo>
                    <a:pt x="3293827" y="224269"/>
                    <a:pt x="3254704" y="193683"/>
                    <a:pt x="3291840" y="218440"/>
                  </a:cubicBezTo>
                  <a:cubicBezTo>
                    <a:pt x="3293533" y="220980"/>
                    <a:pt x="3308773" y="248073"/>
                    <a:pt x="3317240" y="243840"/>
                  </a:cubicBezTo>
                  <a:cubicBezTo>
                    <a:pt x="3323485" y="240718"/>
                    <a:pt x="3320627" y="230293"/>
                    <a:pt x="3322320" y="223520"/>
                  </a:cubicBezTo>
                  <a:cubicBezTo>
                    <a:pt x="3320627" y="218440"/>
                    <a:pt x="3320210" y="212735"/>
                    <a:pt x="3317240" y="208280"/>
                  </a:cubicBezTo>
                  <a:cubicBezTo>
                    <a:pt x="3309726" y="197009"/>
                    <a:pt x="3280170" y="175603"/>
                    <a:pt x="3271520" y="172720"/>
                  </a:cubicBezTo>
                  <a:cubicBezTo>
                    <a:pt x="3266440" y="171027"/>
                    <a:pt x="3250931" y="167385"/>
                    <a:pt x="3256280" y="167640"/>
                  </a:cubicBezTo>
                  <a:cubicBezTo>
                    <a:pt x="3296246" y="169543"/>
                    <a:pt x="3361266" y="173397"/>
                    <a:pt x="3408680" y="182880"/>
                  </a:cubicBezTo>
                  <a:cubicBezTo>
                    <a:pt x="3415526" y="184249"/>
                    <a:pt x="3422227" y="186267"/>
                    <a:pt x="3429000" y="187960"/>
                  </a:cubicBezTo>
                  <a:cubicBezTo>
                    <a:pt x="3506323" y="185383"/>
                    <a:pt x="3562957" y="224847"/>
                    <a:pt x="3591560" y="167640"/>
                  </a:cubicBezTo>
                  <a:cubicBezTo>
                    <a:pt x="3593955" y="162851"/>
                    <a:pt x="3594947" y="157480"/>
                    <a:pt x="3596640" y="152400"/>
                  </a:cubicBezTo>
                  <a:cubicBezTo>
                    <a:pt x="3598333" y="132080"/>
                    <a:pt x="3601720" y="111830"/>
                    <a:pt x="3601720" y="91440"/>
                  </a:cubicBezTo>
                  <a:cubicBezTo>
                    <a:pt x="3601720" y="84458"/>
                    <a:pt x="3600698" y="76801"/>
                    <a:pt x="3596640" y="71120"/>
                  </a:cubicBezTo>
                  <a:cubicBezTo>
                    <a:pt x="3591719" y="64230"/>
                    <a:pt x="3583093" y="60960"/>
                    <a:pt x="3576320" y="55880"/>
                  </a:cubicBezTo>
                  <a:cubicBezTo>
                    <a:pt x="3579707" y="50800"/>
                    <a:pt x="3581400" y="44027"/>
                    <a:pt x="3586480" y="40640"/>
                  </a:cubicBezTo>
                  <a:cubicBezTo>
                    <a:pt x="3605614" y="27884"/>
                    <a:pt x="3609144" y="35168"/>
                    <a:pt x="3616960" y="50800"/>
                  </a:cubicBezTo>
                  <a:cubicBezTo>
                    <a:pt x="3619355" y="55589"/>
                    <a:pt x="3618695" y="61859"/>
                    <a:pt x="3622040" y="66040"/>
                  </a:cubicBezTo>
                  <a:cubicBezTo>
                    <a:pt x="3625854" y="70808"/>
                    <a:pt x="3632200" y="72813"/>
                    <a:pt x="3637280" y="76200"/>
                  </a:cubicBezTo>
                  <a:cubicBezTo>
                    <a:pt x="3664373" y="116840"/>
                    <a:pt x="3628813" y="67733"/>
                    <a:pt x="3662680" y="101600"/>
                  </a:cubicBezTo>
                  <a:cubicBezTo>
                    <a:pt x="3668667" y="107587"/>
                    <a:pt x="3670875" y="117224"/>
                    <a:pt x="3677920" y="121920"/>
                  </a:cubicBezTo>
                  <a:cubicBezTo>
                    <a:pt x="3686831" y="127861"/>
                    <a:pt x="3708400" y="132080"/>
                    <a:pt x="3708400" y="132080"/>
                  </a:cubicBezTo>
                  <a:cubicBezTo>
                    <a:pt x="3713480" y="130387"/>
                    <a:pt x="3722169" y="132149"/>
                    <a:pt x="3723640" y="127000"/>
                  </a:cubicBezTo>
                  <a:cubicBezTo>
                    <a:pt x="3726470" y="117096"/>
                    <a:pt x="3720794" y="106575"/>
                    <a:pt x="3718560" y="96520"/>
                  </a:cubicBezTo>
                  <a:cubicBezTo>
                    <a:pt x="3717398" y="91293"/>
                    <a:pt x="3714951" y="86429"/>
                    <a:pt x="3713480" y="81280"/>
                  </a:cubicBezTo>
                  <a:cubicBezTo>
                    <a:pt x="3711562" y="74567"/>
                    <a:pt x="3710093" y="67733"/>
                    <a:pt x="3708400" y="60960"/>
                  </a:cubicBezTo>
                  <a:cubicBezTo>
                    <a:pt x="3711787" y="45720"/>
                    <a:pt x="3707521" y="26279"/>
                    <a:pt x="3718560" y="15240"/>
                  </a:cubicBezTo>
                  <a:cubicBezTo>
                    <a:pt x="3721051" y="12749"/>
                    <a:pt x="3762687" y="23732"/>
                    <a:pt x="3769360" y="25400"/>
                  </a:cubicBezTo>
                  <a:cubicBezTo>
                    <a:pt x="3771053" y="30480"/>
                    <a:pt x="3771565" y="36122"/>
                    <a:pt x="3774440" y="40640"/>
                  </a:cubicBezTo>
                  <a:cubicBezTo>
                    <a:pt x="3786293" y="59267"/>
                    <a:pt x="3803227" y="85513"/>
                    <a:pt x="3825240" y="96520"/>
                  </a:cubicBezTo>
                  <a:cubicBezTo>
                    <a:pt x="3834819" y="101309"/>
                    <a:pt x="3855720" y="106680"/>
                    <a:pt x="3855720" y="106680"/>
                  </a:cubicBezTo>
                  <a:cubicBezTo>
                    <a:pt x="3864187" y="104987"/>
                    <a:pt x="3873035" y="104632"/>
                    <a:pt x="3881120" y="101600"/>
                  </a:cubicBezTo>
                  <a:cubicBezTo>
                    <a:pt x="3886837" y="99456"/>
                    <a:pt x="3890643" y="93584"/>
                    <a:pt x="3896360" y="91440"/>
                  </a:cubicBezTo>
                  <a:cubicBezTo>
                    <a:pt x="3904445" y="88408"/>
                    <a:pt x="3913383" y="88454"/>
                    <a:pt x="3921760" y="86360"/>
                  </a:cubicBezTo>
                  <a:cubicBezTo>
                    <a:pt x="3926955" y="85061"/>
                    <a:pt x="3931920" y="82973"/>
                    <a:pt x="3937000" y="81280"/>
                  </a:cubicBezTo>
                  <a:cubicBezTo>
                    <a:pt x="3967121" y="126462"/>
                    <a:pt x="3917715" y="47295"/>
                    <a:pt x="3952240" y="142240"/>
                  </a:cubicBezTo>
                  <a:cubicBezTo>
                    <a:pt x="3954326" y="147978"/>
                    <a:pt x="3962400" y="149013"/>
                    <a:pt x="3967480" y="152400"/>
                  </a:cubicBezTo>
                  <a:cubicBezTo>
                    <a:pt x="3972560" y="149013"/>
                    <a:pt x="3979691" y="147541"/>
                    <a:pt x="3982720" y="142240"/>
                  </a:cubicBezTo>
                  <a:cubicBezTo>
                    <a:pt x="3987004" y="134743"/>
                    <a:pt x="3979371" y="118713"/>
                    <a:pt x="3987800" y="116840"/>
                  </a:cubicBezTo>
                  <a:cubicBezTo>
                    <a:pt x="4030810" y="107282"/>
                    <a:pt x="4075853" y="113453"/>
                    <a:pt x="4119880" y="111760"/>
                  </a:cubicBezTo>
                  <a:cubicBezTo>
                    <a:pt x="4116493" y="98213"/>
                    <a:pt x="4116904" y="83094"/>
                    <a:pt x="4109720" y="71120"/>
                  </a:cubicBezTo>
                  <a:cubicBezTo>
                    <a:pt x="4105824" y="64626"/>
                    <a:pt x="4095562" y="65362"/>
                    <a:pt x="4089400" y="60960"/>
                  </a:cubicBezTo>
                  <a:cubicBezTo>
                    <a:pt x="4083554" y="56784"/>
                    <a:pt x="4079240" y="50800"/>
                    <a:pt x="4074160" y="45720"/>
                  </a:cubicBezTo>
                  <a:cubicBezTo>
                    <a:pt x="4075853" y="40640"/>
                    <a:pt x="4073989" y="31530"/>
                    <a:pt x="4079240" y="30480"/>
                  </a:cubicBezTo>
                  <a:cubicBezTo>
                    <a:pt x="4086666" y="28995"/>
                    <a:pt x="4092940" y="36962"/>
                    <a:pt x="4099560" y="40640"/>
                  </a:cubicBezTo>
                  <a:cubicBezTo>
                    <a:pt x="4108191" y="45435"/>
                    <a:pt x="4115885" y="51991"/>
                    <a:pt x="4124960" y="55880"/>
                  </a:cubicBezTo>
                  <a:cubicBezTo>
                    <a:pt x="4139725" y="62208"/>
                    <a:pt x="4155440" y="66040"/>
                    <a:pt x="4170680" y="71120"/>
                  </a:cubicBezTo>
                  <a:lnTo>
                    <a:pt x="4185920" y="76200"/>
                  </a:lnTo>
                  <a:cubicBezTo>
                    <a:pt x="4245187" y="72813"/>
                    <a:pt x="4306039" y="80071"/>
                    <a:pt x="4363720" y="66040"/>
                  </a:cubicBezTo>
                  <a:cubicBezTo>
                    <a:pt x="4375698" y="63126"/>
                    <a:pt x="4365163" y="39197"/>
                    <a:pt x="4373880" y="30480"/>
                  </a:cubicBezTo>
                  <a:cubicBezTo>
                    <a:pt x="4378197" y="26163"/>
                    <a:pt x="4384430" y="36731"/>
                    <a:pt x="4389120" y="40640"/>
                  </a:cubicBezTo>
                  <a:cubicBezTo>
                    <a:pt x="4394639" y="45239"/>
                    <a:pt x="4398382" y="51895"/>
                    <a:pt x="4404360" y="55880"/>
                  </a:cubicBezTo>
                  <a:cubicBezTo>
                    <a:pt x="4408815" y="58850"/>
                    <a:pt x="4414811" y="58565"/>
                    <a:pt x="4419600" y="60960"/>
                  </a:cubicBezTo>
                  <a:cubicBezTo>
                    <a:pt x="4425061" y="63690"/>
                    <a:pt x="4429379" y="68390"/>
                    <a:pt x="4434840" y="71120"/>
                  </a:cubicBezTo>
                  <a:cubicBezTo>
                    <a:pt x="4439629" y="73515"/>
                    <a:pt x="4444914" y="74791"/>
                    <a:pt x="4450080" y="76200"/>
                  </a:cubicBezTo>
                  <a:cubicBezTo>
                    <a:pt x="4513103" y="93388"/>
                    <a:pt x="4470882" y="79747"/>
                    <a:pt x="4505960" y="91440"/>
                  </a:cubicBezTo>
                  <a:cubicBezTo>
                    <a:pt x="4509347" y="84667"/>
                    <a:pt x="4511192" y="76870"/>
                    <a:pt x="4516120" y="71120"/>
                  </a:cubicBezTo>
                  <a:cubicBezTo>
                    <a:pt x="4521630" y="64692"/>
                    <a:pt x="4529260" y="60367"/>
                    <a:pt x="4536440" y="55880"/>
                  </a:cubicBezTo>
                  <a:cubicBezTo>
                    <a:pt x="4550788" y="46912"/>
                    <a:pt x="4557185" y="45578"/>
                    <a:pt x="4572000" y="40640"/>
                  </a:cubicBezTo>
                  <a:cubicBezTo>
                    <a:pt x="4573693" y="35560"/>
                    <a:pt x="4572291" y="27795"/>
                    <a:pt x="4577080" y="25400"/>
                  </a:cubicBezTo>
                  <a:cubicBezTo>
                    <a:pt x="4592562" y="17659"/>
                    <a:pt x="4595465" y="39914"/>
                    <a:pt x="4597400" y="45720"/>
                  </a:cubicBezTo>
                  <a:cubicBezTo>
                    <a:pt x="4599093" y="37253"/>
                    <a:pt x="4600386" y="28697"/>
                    <a:pt x="4602480" y="20320"/>
                  </a:cubicBezTo>
                  <a:cubicBezTo>
                    <a:pt x="4603779" y="15125"/>
                    <a:pt x="4602309" y="6130"/>
                    <a:pt x="4607560" y="5080"/>
                  </a:cubicBezTo>
                  <a:cubicBezTo>
                    <a:pt x="4614986" y="3595"/>
                    <a:pt x="4621718" y="10838"/>
                    <a:pt x="4627880" y="15240"/>
                  </a:cubicBezTo>
                  <a:cubicBezTo>
                    <a:pt x="4657008" y="36046"/>
                    <a:pt x="4631001" y="23441"/>
                    <a:pt x="4653280" y="45720"/>
                  </a:cubicBezTo>
                  <a:cubicBezTo>
                    <a:pt x="4657597" y="50037"/>
                    <a:pt x="4663440" y="52493"/>
                    <a:pt x="4668520" y="55880"/>
                  </a:cubicBezTo>
                  <a:cubicBezTo>
                    <a:pt x="4671907" y="60960"/>
                    <a:pt x="4673912" y="67306"/>
                    <a:pt x="4678680" y="71120"/>
                  </a:cubicBezTo>
                  <a:cubicBezTo>
                    <a:pt x="4682861" y="74465"/>
                    <a:pt x="4688948" y="78189"/>
                    <a:pt x="4693920" y="76200"/>
                  </a:cubicBezTo>
                  <a:cubicBezTo>
                    <a:pt x="4701495" y="73170"/>
                    <a:pt x="4707021" y="52136"/>
                    <a:pt x="4709160" y="45720"/>
                  </a:cubicBezTo>
                  <a:cubicBezTo>
                    <a:pt x="4722707" y="47413"/>
                    <a:pt x="4737124" y="45730"/>
                    <a:pt x="4749800" y="50800"/>
                  </a:cubicBezTo>
                  <a:cubicBezTo>
                    <a:pt x="4755469" y="53067"/>
                    <a:pt x="4755643" y="61723"/>
                    <a:pt x="4759960" y="66040"/>
                  </a:cubicBezTo>
                  <a:cubicBezTo>
                    <a:pt x="4764277" y="70357"/>
                    <a:pt x="4770120" y="72813"/>
                    <a:pt x="4775200" y="76200"/>
                  </a:cubicBezTo>
                  <a:cubicBezTo>
                    <a:pt x="4807151" y="65550"/>
                    <a:pt x="4775646" y="80567"/>
                    <a:pt x="4800600" y="40640"/>
                  </a:cubicBezTo>
                  <a:cubicBezTo>
                    <a:pt x="4803836" y="35463"/>
                    <a:pt x="4810760" y="33867"/>
                    <a:pt x="4815840" y="30480"/>
                  </a:cubicBezTo>
                  <a:cubicBezTo>
                    <a:pt x="4842933" y="32173"/>
                    <a:pt x="4870868" y="28651"/>
                    <a:pt x="4897120" y="35560"/>
                  </a:cubicBezTo>
                  <a:cubicBezTo>
                    <a:pt x="4905308" y="37715"/>
                    <a:pt x="4906373" y="49893"/>
                    <a:pt x="4912360" y="55880"/>
                  </a:cubicBezTo>
                  <a:cubicBezTo>
                    <a:pt x="4916677" y="60197"/>
                    <a:pt x="4922520" y="62653"/>
                    <a:pt x="4927600" y="66040"/>
                  </a:cubicBezTo>
                  <a:cubicBezTo>
                    <a:pt x="4932680" y="64347"/>
                    <a:pt x="4938659" y="64305"/>
                    <a:pt x="4942840" y="60960"/>
                  </a:cubicBezTo>
                  <a:cubicBezTo>
                    <a:pt x="4975666" y="34699"/>
                    <a:pt x="4929934" y="53409"/>
                    <a:pt x="4968240" y="40640"/>
                  </a:cubicBezTo>
                  <a:cubicBezTo>
                    <a:pt x="4968685" y="40714"/>
                    <a:pt x="5020937" y="49086"/>
                    <a:pt x="5024120" y="50800"/>
                  </a:cubicBezTo>
                  <a:cubicBezTo>
                    <a:pt x="5039029" y="58828"/>
                    <a:pt x="5047840" y="80603"/>
                    <a:pt x="5064760" y="81280"/>
                  </a:cubicBezTo>
                  <a:lnTo>
                    <a:pt x="5191760" y="86360"/>
                  </a:lnTo>
                  <a:cubicBezTo>
                    <a:pt x="5227450" y="98257"/>
                    <a:pt x="5220564" y="86437"/>
                    <a:pt x="5227320" y="116840"/>
                  </a:cubicBezTo>
                  <a:cubicBezTo>
                    <a:pt x="5229193" y="125269"/>
                    <a:pt x="5227764" y="134956"/>
                    <a:pt x="5232400" y="142240"/>
                  </a:cubicBezTo>
                  <a:cubicBezTo>
                    <a:pt x="5246963" y="165125"/>
                    <a:pt x="5256592" y="172418"/>
                    <a:pt x="5278120" y="177800"/>
                  </a:cubicBezTo>
                  <a:cubicBezTo>
                    <a:pt x="5286497" y="179894"/>
                    <a:pt x="5295053" y="181187"/>
                    <a:pt x="5303520" y="182880"/>
                  </a:cubicBezTo>
                  <a:cubicBezTo>
                    <a:pt x="5338455" y="206170"/>
                    <a:pt x="5322416" y="207061"/>
                    <a:pt x="5349240" y="198120"/>
                  </a:cubicBezTo>
                  <a:cubicBezTo>
                    <a:pt x="5345682" y="176773"/>
                    <a:pt x="5340197" y="140512"/>
                    <a:pt x="5334000" y="121920"/>
                  </a:cubicBezTo>
                  <a:cubicBezTo>
                    <a:pt x="5332069" y="116128"/>
                    <a:pt x="5327227" y="111760"/>
                    <a:pt x="5323840" y="106680"/>
                  </a:cubicBezTo>
                  <a:cubicBezTo>
                    <a:pt x="5325533" y="91440"/>
                    <a:pt x="5315205" y="67817"/>
                    <a:pt x="5328920" y="60960"/>
                  </a:cubicBezTo>
                  <a:cubicBezTo>
                    <a:pt x="5348841" y="51000"/>
                    <a:pt x="5373831" y="64077"/>
                    <a:pt x="5394960" y="71120"/>
                  </a:cubicBezTo>
                  <a:cubicBezTo>
                    <a:pt x="5419723" y="79374"/>
                    <a:pt x="5417389" y="91360"/>
                    <a:pt x="5430520" y="106680"/>
                  </a:cubicBezTo>
                  <a:cubicBezTo>
                    <a:pt x="5443093" y="121348"/>
                    <a:pt x="5457232" y="129624"/>
                    <a:pt x="5466080" y="147320"/>
                  </a:cubicBezTo>
                  <a:cubicBezTo>
                    <a:pt x="5472550" y="160260"/>
                    <a:pt x="5476454" y="174335"/>
                    <a:pt x="5481320" y="187960"/>
                  </a:cubicBezTo>
                  <a:cubicBezTo>
                    <a:pt x="5494134" y="223840"/>
                    <a:pt x="5480839" y="214893"/>
                    <a:pt x="5506720" y="223520"/>
                  </a:cubicBezTo>
                  <a:cubicBezTo>
                    <a:pt x="5506431" y="220922"/>
                    <a:pt x="5495398" y="163722"/>
                    <a:pt x="5506720" y="152400"/>
                  </a:cubicBezTo>
                  <a:cubicBezTo>
                    <a:pt x="5510506" y="148614"/>
                    <a:pt x="5517279" y="154879"/>
                    <a:pt x="5521960" y="157480"/>
                  </a:cubicBezTo>
                  <a:cubicBezTo>
                    <a:pt x="5532634" y="163410"/>
                    <a:pt x="5542280" y="171027"/>
                    <a:pt x="5552440" y="177800"/>
                  </a:cubicBezTo>
                  <a:lnTo>
                    <a:pt x="5567680" y="187960"/>
                  </a:lnTo>
                  <a:lnTo>
                    <a:pt x="5582920" y="198120"/>
                  </a:lnTo>
                  <a:cubicBezTo>
                    <a:pt x="5603788" y="229422"/>
                    <a:pt x="5583513" y="194818"/>
                    <a:pt x="5598160" y="238760"/>
                  </a:cubicBezTo>
                  <a:cubicBezTo>
                    <a:pt x="5600555" y="245944"/>
                    <a:pt x="5604933" y="252307"/>
                    <a:pt x="5608320" y="259080"/>
                  </a:cubicBezTo>
                  <a:cubicBezTo>
                    <a:pt x="5606627" y="267547"/>
                    <a:pt x="5607101" y="276757"/>
                    <a:pt x="5603240" y="284480"/>
                  </a:cubicBezTo>
                  <a:cubicBezTo>
                    <a:pt x="5600027" y="290906"/>
                    <a:pt x="5594426" y="302933"/>
                    <a:pt x="5588000" y="299720"/>
                  </a:cubicBezTo>
                  <a:cubicBezTo>
                    <a:pt x="5581755" y="296598"/>
                    <a:pt x="5591387" y="286173"/>
                    <a:pt x="5593080" y="279400"/>
                  </a:cubicBezTo>
                  <a:cubicBezTo>
                    <a:pt x="5588000" y="277707"/>
                    <a:pt x="5572485" y="274320"/>
                    <a:pt x="5577840" y="274320"/>
                  </a:cubicBezTo>
                  <a:cubicBezTo>
                    <a:pt x="5584289" y="274320"/>
                    <a:pt x="5615723" y="282521"/>
                    <a:pt x="5623560" y="284480"/>
                  </a:cubicBezTo>
                  <a:lnTo>
                    <a:pt x="5882640" y="279400"/>
                  </a:lnTo>
                  <a:cubicBezTo>
                    <a:pt x="5900928" y="278723"/>
                    <a:pt x="5898219" y="273304"/>
                    <a:pt x="5902960" y="259080"/>
                  </a:cubicBezTo>
                  <a:cubicBezTo>
                    <a:pt x="5904653" y="240453"/>
                    <a:pt x="5898616" y="219356"/>
                    <a:pt x="5908040" y="203200"/>
                  </a:cubicBezTo>
                  <a:cubicBezTo>
                    <a:pt x="5913230" y="194303"/>
                    <a:pt x="5933914" y="207333"/>
                    <a:pt x="5938520" y="198120"/>
                  </a:cubicBezTo>
                  <a:cubicBezTo>
                    <a:pt x="5945413" y="184334"/>
                    <a:pt x="5915867" y="167778"/>
                    <a:pt x="5908040" y="162560"/>
                  </a:cubicBezTo>
                  <a:cubicBezTo>
                    <a:pt x="5906347" y="155787"/>
                    <a:pt x="5901973" y="149152"/>
                    <a:pt x="5902960" y="142240"/>
                  </a:cubicBezTo>
                  <a:cubicBezTo>
                    <a:pt x="5903823" y="136196"/>
                    <a:pt x="5909571" y="131968"/>
                    <a:pt x="5913120" y="127000"/>
                  </a:cubicBezTo>
                  <a:cubicBezTo>
                    <a:pt x="5918041" y="120110"/>
                    <a:pt x="5923280" y="113453"/>
                    <a:pt x="5928360" y="106680"/>
                  </a:cubicBezTo>
                  <a:cubicBezTo>
                    <a:pt x="5931747" y="89747"/>
                    <a:pt x="5926309" y="43669"/>
                    <a:pt x="5938520" y="55880"/>
                  </a:cubicBezTo>
                  <a:cubicBezTo>
                    <a:pt x="5947377" y="64737"/>
                    <a:pt x="5958868" y="74236"/>
                    <a:pt x="5963920" y="86360"/>
                  </a:cubicBezTo>
                  <a:cubicBezTo>
                    <a:pt x="5970529" y="102220"/>
                    <a:pt x="5974263" y="132263"/>
                    <a:pt x="5989320" y="147320"/>
                  </a:cubicBezTo>
                  <a:cubicBezTo>
                    <a:pt x="5993637" y="151637"/>
                    <a:pt x="5999480" y="154093"/>
                    <a:pt x="6004560" y="157480"/>
                  </a:cubicBezTo>
                  <a:cubicBezTo>
                    <a:pt x="6006253" y="165947"/>
                    <a:pt x="6006608" y="174795"/>
                    <a:pt x="6009640" y="182880"/>
                  </a:cubicBezTo>
                  <a:cubicBezTo>
                    <a:pt x="6015453" y="198382"/>
                    <a:pt x="6027456" y="203862"/>
                    <a:pt x="6040120" y="213360"/>
                  </a:cubicBezTo>
                  <a:cubicBezTo>
                    <a:pt x="6045200" y="208280"/>
                    <a:pt x="6051796" y="204358"/>
                    <a:pt x="6055360" y="198120"/>
                  </a:cubicBezTo>
                  <a:cubicBezTo>
                    <a:pt x="6058824" y="192058"/>
                    <a:pt x="6058603" y="184536"/>
                    <a:pt x="6060440" y="177800"/>
                  </a:cubicBezTo>
                  <a:cubicBezTo>
                    <a:pt x="6063684" y="165907"/>
                    <a:pt x="6067356" y="154133"/>
                    <a:pt x="6070600" y="142240"/>
                  </a:cubicBezTo>
                  <a:cubicBezTo>
                    <a:pt x="6072437" y="135504"/>
                    <a:pt x="6071807" y="127729"/>
                    <a:pt x="6075680" y="121920"/>
                  </a:cubicBezTo>
                  <a:cubicBezTo>
                    <a:pt x="6079067" y="116840"/>
                    <a:pt x="6085840" y="115147"/>
                    <a:pt x="6090920" y="111760"/>
                  </a:cubicBezTo>
                  <a:cubicBezTo>
                    <a:pt x="6099387" y="113453"/>
                    <a:pt x="6108597" y="112979"/>
                    <a:pt x="6116320" y="116840"/>
                  </a:cubicBezTo>
                  <a:cubicBezTo>
                    <a:pt x="6129041" y="123201"/>
                    <a:pt x="6133384" y="137317"/>
                    <a:pt x="6141720" y="147320"/>
                  </a:cubicBezTo>
                  <a:cubicBezTo>
                    <a:pt x="6146319" y="152839"/>
                    <a:pt x="6151505" y="157885"/>
                    <a:pt x="6156960" y="162560"/>
                  </a:cubicBezTo>
                  <a:cubicBezTo>
                    <a:pt x="6163388" y="168070"/>
                    <a:pt x="6169929" y="173599"/>
                    <a:pt x="6177280" y="177800"/>
                  </a:cubicBezTo>
                  <a:cubicBezTo>
                    <a:pt x="6181929" y="180457"/>
                    <a:pt x="6187598" y="180771"/>
                    <a:pt x="6192520" y="182880"/>
                  </a:cubicBezTo>
                  <a:cubicBezTo>
                    <a:pt x="6199481" y="185863"/>
                    <a:pt x="6206067" y="189653"/>
                    <a:pt x="6212840" y="193040"/>
                  </a:cubicBezTo>
                  <a:lnTo>
                    <a:pt x="6223000" y="213360"/>
                  </a:lnTo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3" name="Forma libre 52"/>
          <p:cNvSpPr/>
          <p:nvPr/>
        </p:nvSpPr>
        <p:spPr>
          <a:xfrm>
            <a:off x="764541" y="2344837"/>
            <a:ext cx="4331852" cy="2504378"/>
          </a:xfrm>
          <a:custGeom>
            <a:avLst/>
            <a:gdLst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938784 w 3115056"/>
              <a:gd name="connsiteY71" fmla="*/ 86563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22704 w 3115056"/>
              <a:gd name="connsiteY62" fmla="*/ 390144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44368 w 3121152"/>
              <a:gd name="connsiteY53" fmla="*/ 262128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13888 w 3121152"/>
              <a:gd name="connsiteY53" fmla="*/ 219456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511552 w 3133344"/>
              <a:gd name="connsiteY57" fmla="*/ 85344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32766 w 3133344"/>
              <a:gd name="connsiteY81" fmla="*/ 82829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068398 w 3133344"/>
              <a:gd name="connsiteY49" fmla="*/ 306207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0944 w 3068398"/>
              <a:gd name="connsiteY52" fmla="*/ 48768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9736 w 3068398"/>
              <a:gd name="connsiteY52" fmla="*/ 145483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890016 h 1773936"/>
              <a:gd name="connsiteX1" fmla="*/ 0 w 3068398"/>
              <a:gd name="connsiteY1" fmla="*/ 1316736 h 1773936"/>
              <a:gd name="connsiteX2" fmla="*/ 332994 w 3068398"/>
              <a:gd name="connsiteY2" fmla="*/ 1338834 h 1773936"/>
              <a:gd name="connsiteX3" fmla="*/ 549226 w 3068398"/>
              <a:gd name="connsiteY3" fmla="*/ 1310406 h 1773936"/>
              <a:gd name="connsiteX4" fmla="*/ 579120 w 3068398"/>
              <a:gd name="connsiteY4" fmla="*/ 1048512 h 1773936"/>
              <a:gd name="connsiteX5" fmla="*/ 688848 w 3068398"/>
              <a:gd name="connsiteY5" fmla="*/ 1066800 h 1773936"/>
              <a:gd name="connsiteX6" fmla="*/ 755904 w 3068398"/>
              <a:gd name="connsiteY6" fmla="*/ 1005840 h 1773936"/>
              <a:gd name="connsiteX7" fmla="*/ 865632 w 3068398"/>
              <a:gd name="connsiteY7" fmla="*/ 950976 h 1773936"/>
              <a:gd name="connsiteX8" fmla="*/ 950976 w 3068398"/>
              <a:gd name="connsiteY8" fmla="*/ 969264 h 1773936"/>
              <a:gd name="connsiteX9" fmla="*/ 1036320 w 3068398"/>
              <a:gd name="connsiteY9" fmla="*/ 932688 h 1773936"/>
              <a:gd name="connsiteX10" fmla="*/ 1066800 w 3068398"/>
              <a:gd name="connsiteY10" fmla="*/ 920496 h 1773936"/>
              <a:gd name="connsiteX11" fmla="*/ 1085088 w 3068398"/>
              <a:gd name="connsiteY11" fmla="*/ 975360 h 1773936"/>
              <a:gd name="connsiteX12" fmla="*/ 1133856 w 3068398"/>
              <a:gd name="connsiteY12" fmla="*/ 1066800 h 1773936"/>
              <a:gd name="connsiteX13" fmla="*/ 1176528 w 3068398"/>
              <a:gd name="connsiteY13" fmla="*/ 1231392 h 1773936"/>
              <a:gd name="connsiteX14" fmla="*/ 1322832 w 3068398"/>
              <a:gd name="connsiteY14" fmla="*/ 1274064 h 1773936"/>
              <a:gd name="connsiteX15" fmla="*/ 1335024 w 3068398"/>
              <a:gd name="connsiteY15" fmla="*/ 1438656 h 1773936"/>
              <a:gd name="connsiteX16" fmla="*/ 1548384 w 3068398"/>
              <a:gd name="connsiteY16" fmla="*/ 1542288 h 1773936"/>
              <a:gd name="connsiteX17" fmla="*/ 1597152 w 3068398"/>
              <a:gd name="connsiteY17" fmla="*/ 1609344 h 1773936"/>
              <a:gd name="connsiteX18" fmla="*/ 1682496 w 3068398"/>
              <a:gd name="connsiteY18" fmla="*/ 1773936 h 1773936"/>
              <a:gd name="connsiteX19" fmla="*/ 1926336 w 3068398"/>
              <a:gd name="connsiteY19" fmla="*/ 1682496 h 1773936"/>
              <a:gd name="connsiteX20" fmla="*/ 2097024 w 3068398"/>
              <a:gd name="connsiteY20" fmla="*/ 1761744 h 1773936"/>
              <a:gd name="connsiteX21" fmla="*/ 2188464 w 3068398"/>
              <a:gd name="connsiteY21" fmla="*/ 1767840 h 1773936"/>
              <a:gd name="connsiteX22" fmla="*/ 2346960 w 3068398"/>
              <a:gd name="connsiteY22" fmla="*/ 1664208 h 1773936"/>
              <a:gd name="connsiteX23" fmla="*/ 2310384 w 3068398"/>
              <a:gd name="connsiteY23" fmla="*/ 1432560 h 1773936"/>
              <a:gd name="connsiteX24" fmla="*/ 2176272 w 3068398"/>
              <a:gd name="connsiteY24" fmla="*/ 1316736 h 1773936"/>
              <a:gd name="connsiteX25" fmla="*/ 2261616 w 3068398"/>
              <a:gd name="connsiteY25" fmla="*/ 1261872 h 1773936"/>
              <a:gd name="connsiteX26" fmla="*/ 2334768 w 3068398"/>
              <a:gd name="connsiteY26" fmla="*/ 1341120 h 1773936"/>
              <a:gd name="connsiteX27" fmla="*/ 2548128 w 3068398"/>
              <a:gd name="connsiteY27" fmla="*/ 1328928 h 1773936"/>
              <a:gd name="connsiteX28" fmla="*/ 2724912 w 3068398"/>
              <a:gd name="connsiteY28" fmla="*/ 1402080 h 1773936"/>
              <a:gd name="connsiteX29" fmla="*/ 2810256 w 3068398"/>
              <a:gd name="connsiteY29" fmla="*/ 1487424 h 1773936"/>
              <a:gd name="connsiteX30" fmla="*/ 2877312 w 3068398"/>
              <a:gd name="connsiteY30" fmla="*/ 1475232 h 1773936"/>
              <a:gd name="connsiteX31" fmla="*/ 2834640 w 3068398"/>
              <a:gd name="connsiteY31" fmla="*/ 1426464 h 1773936"/>
              <a:gd name="connsiteX32" fmla="*/ 2737104 w 3068398"/>
              <a:gd name="connsiteY32" fmla="*/ 1255776 h 1773936"/>
              <a:gd name="connsiteX33" fmla="*/ 2602992 w 3068398"/>
              <a:gd name="connsiteY33" fmla="*/ 1170432 h 1773936"/>
              <a:gd name="connsiteX34" fmla="*/ 2456688 w 3068398"/>
              <a:gd name="connsiteY34" fmla="*/ 1200912 h 1773936"/>
              <a:gd name="connsiteX35" fmla="*/ 2340864 w 3068398"/>
              <a:gd name="connsiteY35" fmla="*/ 1066800 h 1773936"/>
              <a:gd name="connsiteX36" fmla="*/ 2340864 w 3068398"/>
              <a:gd name="connsiteY36" fmla="*/ 999744 h 1773936"/>
              <a:gd name="connsiteX37" fmla="*/ 2365248 w 3068398"/>
              <a:gd name="connsiteY37" fmla="*/ 950976 h 1773936"/>
              <a:gd name="connsiteX38" fmla="*/ 2359152 w 3068398"/>
              <a:gd name="connsiteY38" fmla="*/ 822960 h 1773936"/>
              <a:gd name="connsiteX39" fmla="*/ 2432304 w 3068398"/>
              <a:gd name="connsiteY39" fmla="*/ 816864 h 1773936"/>
              <a:gd name="connsiteX40" fmla="*/ 2542032 w 3068398"/>
              <a:gd name="connsiteY40" fmla="*/ 792480 h 1773936"/>
              <a:gd name="connsiteX41" fmla="*/ 2572512 w 3068398"/>
              <a:gd name="connsiteY41" fmla="*/ 694944 h 1773936"/>
              <a:gd name="connsiteX42" fmla="*/ 2493264 w 3068398"/>
              <a:gd name="connsiteY42" fmla="*/ 646176 h 1773936"/>
              <a:gd name="connsiteX43" fmla="*/ 2456688 w 3068398"/>
              <a:gd name="connsiteY43" fmla="*/ 426720 h 1773936"/>
              <a:gd name="connsiteX44" fmla="*/ 2596896 w 3068398"/>
              <a:gd name="connsiteY44" fmla="*/ 469392 h 1773936"/>
              <a:gd name="connsiteX45" fmla="*/ 2749296 w 3068398"/>
              <a:gd name="connsiteY45" fmla="*/ 451104 h 1773936"/>
              <a:gd name="connsiteX46" fmla="*/ 2889504 w 3068398"/>
              <a:gd name="connsiteY46" fmla="*/ 481584 h 1773936"/>
              <a:gd name="connsiteX47" fmla="*/ 3035808 w 3068398"/>
              <a:gd name="connsiteY47" fmla="*/ 457200 h 1773936"/>
              <a:gd name="connsiteX48" fmla="*/ 2999232 w 3068398"/>
              <a:gd name="connsiteY48" fmla="*/ 243840 h 1773936"/>
              <a:gd name="connsiteX49" fmla="*/ 3068398 w 3068398"/>
              <a:gd name="connsiteY49" fmla="*/ 214767 h 1773936"/>
              <a:gd name="connsiteX50" fmla="*/ 3054213 w 3068398"/>
              <a:gd name="connsiteY50" fmla="*/ 92612 h 1773936"/>
              <a:gd name="connsiteX51" fmla="*/ 2989736 w 3068398"/>
              <a:gd name="connsiteY51" fmla="*/ 54043 h 1773936"/>
              <a:gd name="connsiteX52" fmla="*/ 2913888 w 3068398"/>
              <a:gd name="connsiteY52" fmla="*/ 128016 h 1773936"/>
              <a:gd name="connsiteX53" fmla="*/ 2779776 w 3068398"/>
              <a:gd name="connsiteY53" fmla="*/ 176784 h 1773936"/>
              <a:gd name="connsiteX54" fmla="*/ 2535936 w 3068398"/>
              <a:gd name="connsiteY54" fmla="*/ 201168 h 1773936"/>
              <a:gd name="connsiteX55" fmla="*/ 2578608 w 3068398"/>
              <a:gd name="connsiteY55" fmla="*/ 12192 h 1773936"/>
              <a:gd name="connsiteX56" fmla="*/ 2450592 w 3068398"/>
              <a:gd name="connsiteY56" fmla="*/ 0 h 1773936"/>
              <a:gd name="connsiteX57" fmla="*/ 2188464 w 3068398"/>
              <a:gd name="connsiteY57" fmla="*/ 85344 h 1773936"/>
              <a:gd name="connsiteX58" fmla="*/ 2048256 w 3068398"/>
              <a:gd name="connsiteY58" fmla="*/ 158496 h 1773936"/>
              <a:gd name="connsiteX59" fmla="*/ 1981200 w 3068398"/>
              <a:gd name="connsiteY59" fmla="*/ 231648 h 1773936"/>
              <a:gd name="connsiteX60" fmla="*/ 1919478 w 3068398"/>
              <a:gd name="connsiteY60" fmla="*/ 273558 h 1773936"/>
              <a:gd name="connsiteX61" fmla="*/ 1822704 w 3068398"/>
              <a:gd name="connsiteY61" fmla="*/ 298704 h 1773936"/>
              <a:gd name="connsiteX62" fmla="*/ 1706880 w 3068398"/>
              <a:gd name="connsiteY62" fmla="*/ 335280 h 1773936"/>
              <a:gd name="connsiteX63" fmla="*/ 1542288 w 3068398"/>
              <a:gd name="connsiteY63" fmla="*/ 353568 h 1773936"/>
              <a:gd name="connsiteX64" fmla="*/ 1408176 w 3068398"/>
              <a:gd name="connsiteY64" fmla="*/ 365760 h 1773936"/>
              <a:gd name="connsiteX65" fmla="*/ 1188720 w 3068398"/>
              <a:gd name="connsiteY65" fmla="*/ 493776 h 1773936"/>
              <a:gd name="connsiteX66" fmla="*/ 1219200 w 3068398"/>
              <a:gd name="connsiteY66" fmla="*/ 621792 h 1773936"/>
              <a:gd name="connsiteX67" fmla="*/ 1176528 w 3068398"/>
              <a:gd name="connsiteY67" fmla="*/ 658368 h 1773936"/>
              <a:gd name="connsiteX68" fmla="*/ 1079754 w 3068398"/>
              <a:gd name="connsiteY68" fmla="*/ 647700 h 1773936"/>
              <a:gd name="connsiteX69" fmla="*/ 954786 w 3068398"/>
              <a:gd name="connsiteY69" fmla="*/ 651510 h 1773936"/>
              <a:gd name="connsiteX70" fmla="*/ 841248 w 3068398"/>
              <a:gd name="connsiteY70" fmla="*/ 713232 h 1773936"/>
              <a:gd name="connsiteX71" fmla="*/ 621792 w 3068398"/>
              <a:gd name="connsiteY71" fmla="*/ 688086 h 1773936"/>
              <a:gd name="connsiteX72" fmla="*/ 601218 w 3068398"/>
              <a:gd name="connsiteY72" fmla="*/ 784860 h 1773936"/>
              <a:gd name="connsiteX73" fmla="*/ 536448 w 3068398"/>
              <a:gd name="connsiteY73" fmla="*/ 792480 h 1773936"/>
              <a:gd name="connsiteX74" fmla="*/ 463296 w 3068398"/>
              <a:gd name="connsiteY74" fmla="*/ 798576 h 1773936"/>
              <a:gd name="connsiteX75" fmla="*/ 368046 w 3068398"/>
              <a:gd name="connsiteY75" fmla="*/ 771906 h 1773936"/>
              <a:gd name="connsiteX76" fmla="*/ 274320 w 3068398"/>
              <a:gd name="connsiteY76" fmla="*/ 768096 h 1773936"/>
              <a:gd name="connsiteX77" fmla="*/ 208026 w 3068398"/>
              <a:gd name="connsiteY77" fmla="*/ 754380 h 1773936"/>
              <a:gd name="connsiteX78" fmla="*/ 134112 w 3068398"/>
              <a:gd name="connsiteY78" fmla="*/ 737616 h 1773936"/>
              <a:gd name="connsiteX79" fmla="*/ 32766 w 3068398"/>
              <a:gd name="connsiteY79" fmla="*/ 736854 h 1773936"/>
              <a:gd name="connsiteX80" fmla="*/ 6096 w 3068398"/>
              <a:gd name="connsiteY80" fmla="*/ 890016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68398" h="1773936">
                <a:moveTo>
                  <a:pt x="6096" y="890016"/>
                </a:moveTo>
                <a:lnTo>
                  <a:pt x="0" y="1316736"/>
                </a:lnTo>
                <a:lnTo>
                  <a:pt x="332994" y="1338834"/>
                </a:lnTo>
                <a:lnTo>
                  <a:pt x="549226" y="1310406"/>
                </a:lnTo>
                <a:lnTo>
                  <a:pt x="579120" y="1048512"/>
                </a:lnTo>
                <a:lnTo>
                  <a:pt x="688848" y="1066800"/>
                </a:lnTo>
                <a:lnTo>
                  <a:pt x="755904" y="1005840"/>
                </a:lnTo>
                <a:lnTo>
                  <a:pt x="865632" y="950976"/>
                </a:lnTo>
                <a:lnTo>
                  <a:pt x="950976" y="969264"/>
                </a:lnTo>
                <a:lnTo>
                  <a:pt x="1036320" y="932688"/>
                </a:lnTo>
                <a:lnTo>
                  <a:pt x="1066800" y="920496"/>
                </a:lnTo>
                <a:cubicBezTo>
                  <a:pt x="1085801" y="971167"/>
                  <a:pt x="1085088" y="951903"/>
                  <a:pt x="1085088" y="975360"/>
                </a:cubicBezTo>
                <a:lnTo>
                  <a:pt x="1133856" y="1066800"/>
                </a:lnTo>
                <a:lnTo>
                  <a:pt x="1176528" y="1231392"/>
                </a:lnTo>
                <a:lnTo>
                  <a:pt x="1322832" y="1274064"/>
                </a:lnTo>
                <a:lnTo>
                  <a:pt x="1335024" y="1438656"/>
                </a:lnTo>
                <a:lnTo>
                  <a:pt x="1548384" y="1542288"/>
                </a:lnTo>
                <a:lnTo>
                  <a:pt x="1597152" y="1609344"/>
                </a:lnTo>
                <a:lnTo>
                  <a:pt x="1682496" y="1773936"/>
                </a:lnTo>
                <a:lnTo>
                  <a:pt x="1926336" y="1682496"/>
                </a:lnTo>
                <a:lnTo>
                  <a:pt x="2097024" y="1761744"/>
                </a:lnTo>
                <a:lnTo>
                  <a:pt x="2188464" y="1767840"/>
                </a:lnTo>
                <a:lnTo>
                  <a:pt x="2346960" y="1664208"/>
                </a:lnTo>
                <a:lnTo>
                  <a:pt x="2310384" y="1432560"/>
                </a:lnTo>
                <a:lnTo>
                  <a:pt x="2176272" y="1316736"/>
                </a:lnTo>
                <a:lnTo>
                  <a:pt x="2261616" y="1261872"/>
                </a:lnTo>
                <a:lnTo>
                  <a:pt x="2334768" y="1341120"/>
                </a:lnTo>
                <a:lnTo>
                  <a:pt x="2548128" y="1328928"/>
                </a:lnTo>
                <a:lnTo>
                  <a:pt x="2724912" y="1402080"/>
                </a:lnTo>
                <a:lnTo>
                  <a:pt x="2810256" y="1487424"/>
                </a:lnTo>
                <a:lnTo>
                  <a:pt x="2877312" y="1475232"/>
                </a:lnTo>
                <a:cubicBezTo>
                  <a:pt x="2838866" y="1430378"/>
                  <a:pt x="2853983" y="1445807"/>
                  <a:pt x="2834640" y="1426464"/>
                </a:cubicBezTo>
                <a:lnTo>
                  <a:pt x="2737104" y="1255776"/>
                </a:lnTo>
                <a:lnTo>
                  <a:pt x="2602992" y="1170432"/>
                </a:lnTo>
                <a:lnTo>
                  <a:pt x="2456688" y="1200912"/>
                </a:lnTo>
                <a:lnTo>
                  <a:pt x="2340864" y="1066800"/>
                </a:lnTo>
                <a:lnTo>
                  <a:pt x="2340864" y="999744"/>
                </a:lnTo>
                <a:lnTo>
                  <a:pt x="2365248" y="950976"/>
                </a:lnTo>
                <a:lnTo>
                  <a:pt x="2359152" y="822960"/>
                </a:lnTo>
                <a:cubicBezTo>
                  <a:pt x="2403478" y="854621"/>
                  <a:pt x="2432304" y="793288"/>
                  <a:pt x="2432304" y="816864"/>
                </a:cubicBezTo>
                <a:lnTo>
                  <a:pt x="2542032" y="792480"/>
                </a:lnTo>
                <a:lnTo>
                  <a:pt x="2572512" y="694944"/>
                </a:lnTo>
                <a:lnTo>
                  <a:pt x="2493264" y="646176"/>
                </a:lnTo>
                <a:lnTo>
                  <a:pt x="2456688" y="426720"/>
                </a:lnTo>
                <a:lnTo>
                  <a:pt x="2596896" y="469392"/>
                </a:lnTo>
                <a:lnTo>
                  <a:pt x="2749296" y="451104"/>
                </a:lnTo>
                <a:lnTo>
                  <a:pt x="2889504" y="481584"/>
                </a:lnTo>
                <a:lnTo>
                  <a:pt x="3035808" y="457200"/>
                </a:lnTo>
                <a:lnTo>
                  <a:pt x="2999232" y="243840"/>
                </a:lnTo>
                <a:lnTo>
                  <a:pt x="3068398" y="214767"/>
                </a:lnTo>
                <a:lnTo>
                  <a:pt x="3054213" y="92612"/>
                </a:lnTo>
                <a:lnTo>
                  <a:pt x="2989736" y="54043"/>
                </a:lnTo>
                <a:lnTo>
                  <a:pt x="2913888" y="128016"/>
                </a:lnTo>
                <a:lnTo>
                  <a:pt x="2779776" y="176784"/>
                </a:lnTo>
                <a:lnTo>
                  <a:pt x="2535936" y="201168"/>
                </a:lnTo>
                <a:lnTo>
                  <a:pt x="2578608" y="12192"/>
                </a:lnTo>
                <a:lnTo>
                  <a:pt x="2450592" y="0"/>
                </a:lnTo>
                <a:lnTo>
                  <a:pt x="2188464" y="85344"/>
                </a:lnTo>
                <a:lnTo>
                  <a:pt x="2048256" y="158496"/>
                </a:lnTo>
                <a:lnTo>
                  <a:pt x="1981200" y="231648"/>
                </a:lnTo>
                <a:cubicBezTo>
                  <a:pt x="1966976" y="241808"/>
                  <a:pt x="1945894" y="262382"/>
                  <a:pt x="1919478" y="273558"/>
                </a:cubicBezTo>
                <a:cubicBezTo>
                  <a:pt x="1893062" y="284734"/>
                  <a:pt x="1855216" y="288544"/>
                  <a:pt x="1822704" y="298704"/>
                </a:cubicBezTo>
                <a:lnTo>
                  <a:pt x="1706880" y="335280"/>
                </a:lnTo>
                <a:lnTo>
                  <a:pt x="1542288" y="353568"/>
                </a:lnTo>
                <a:lnTo>
                  <a:pt x="1408176" y="365760"/>
                </a:lnTo>
                <a:lnTo>
                  <a:pt x="1188720" y="493776"/>
                </a:lnTo>
                <a:lnTo>
                  <a:pt x="1219200" y="621792"/>
                </a:lnTo>
                <a:cubicBezTo>
                  <a:pt x="1204976" y="633984"/>
                  <a:pt x="1199769" y="654050"/>
                  <a:pt x="1176528" y="658368"/>
                </a:cubicBezTo>
                <a:cubicBezTo>
                  <a:pt x="1153287" y="662686"/>
                  <a:pt x="1116711" y="648843"/>
                  <a:pt x="1079754" y="647700"/>
                </a:cubicBezTo>
                <a:cubicBezTo>
                  <a:pt x="1042797" y="646557"/>
                  <a:pt x="991362" y="641350"/>
                  <a:pt x="954786" y="651510"/>
                </a:cubicBezTo>
                <a:lnTo>
                  <a:pt x="841248" y="713232"/>
                </a:lnTo>
                <a:lnTo>
                  <a:pt x="621792" y="688086"/>
                </a:lnTo>
                <a:cubicBezTo>
                  <a:pt x="571207" y="713379"/>
                  <a:pt x="615442" y="767461"/>
                  <a:pt x="601218" y="784860"/>
                </a:cubicBezTo>
                <a:cubicBezTo>
                  <a:pt x="586994" y="802259"/>
                  <a:pt x="577088" y="792480"/>
                  <a:pt x="536448" y="792480"/>
                </a:cubicBezTo>
                <a:cubicBezTo>
                  <a:pt x="467368" y="798760"/>
                  <a:pt x="491363" y="802005"/>
                  <a:pt x="463296" y="798576"/>
                </a:cubicBezTo>
                <a:cubicBezTo>
                  <a:pt x="435229" y="795147"/>
                  <a:pt x="399542" y="776986"/>
                  <a:pt x="368046" y="771906"/>
                </a:cubicBezTo>
                <a:cubicBezTo>
                  <a:pt x="336550" y="766826"/>
                  <a:pt x="305562" y="769366"/>
                  <a:pt x="274320" y="768096"/>
                </a:cubicBezTo>
                <a:cubicBezTo>
                  <a:pt x="247015" y="760730"/>
                  <a:pt x="226314" y="764540"/>
                  <a:pt x="208026" y="754380"/>
                </a:cubicBezTo>
                <a:lnTo>
                  <a:pt x="134112" y="737616"/>
                </a:lnTo>
                <a:lnTo>
                  <a:pt x="32766" y="736854"/>
                </a:lnTo>
                <a:lnTo>
                  <a:pt x="6096" y="890016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53"/>
          <p:cNvSpPr/>
          <p:nvPr/>
        </p:nvSpPr>
        <p:spPr>
          <a:xfrm>
            <a:off x="6667950" y="5373625"/>
            <a:ext cx="169371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effectLst/>
                <a:latin typeface="arial" panose="020B0604020202020204" pitchFamily="34" charset="0"/>
              </a:rPr>
              <a:t>Frontera Agrícola</a:t>
            </a:r>
            <a:endParaRPr lang="es-ES" sz="1300" dirty="0"/>
          </a:p>
        </p:txBody>
      </p:sp>
      <p:sp>
        <p:nvSpPr>
          <p:cNvPr id="55" name="Forma libre 54"/>
          <p:cNvSpPr>
            <a:spLocks noChangeAspect="1"/>
          </p:cNvSpPr>
          <p:nvPr/>
        </p:nvSpPr>
        <p:spPr>
          <a:xfrm>
            <a:off x="5956546" y="5348671"/>
            <a:ext cx="622696" cy="360000"/>
          </a:xfrm>
          <a:custGeom>
            <a:avLst/>
            <a:gdLst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938784 w 3115056"/>
              <a:gd name="connsiteY71" fmla="*/ 86563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22704 w 3115056"/>
              <a:gd name="connsiteY62" fmla="*/ 390144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44368 w 3121152"/>
              <a:gd name="connsiteY53" fmla="*/ 262128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13888 w 3121152"/>
              <a:gd name="connsiteY53" fmla="*/ 219456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511552 w 3133344"/>
              <a:gd name="connsiteY57" fmla="*/ 85344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32766 w 3133344"/>
              <a:gd name="connsiteY81" fmla="*/ 82829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068398 w 3133344"/>
              <a:gd name="connsiteY49" fmla="*/ 306207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0944 w 3068398"/>
              <a:gd name="connsiteY52" fmla="*/ 48768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9736 w 3068398"/>
              <a:gd name="connsiteY52" fmla="*/ 145483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890016 h 1773936"/>
              <a:gd name="connsiteX1" fmla="*/ 0 w 3068398"/>
              <a:gd name="connsiteY1" fmla="*/ 1316736 h 1773936"/>
              <a:gd name="connsiteX2" fmla="*/ 332994 w 3068398"/>
              <a:gd name="connsiteY2" fmla="*/ 1338834 h 1773936"/>
              <a:gd name="connsiteX3" fmla="*/ 549226 w 3068398"/>
              <a:gd name="connsiteY3" fmla="*/ 1310406 h 1773936"/>
              <a:gd name="connsiteX4" fmla="*/ 579120 w 3068398"/>
              <a:gd name="connsiteY4" fmla="*/ 1048512 h 1773936"/>
              <a:gd name="connsiteX5" fmla="*/ 688848 w 3068398"/>
              <a:gd name="connsiteY5" fmla="*/ 1066800 h 1773936"/>
              <a:gd name="connsiteX6" fmla="*/ 755904 w 3068398"/>
              <a:gd name="connsiteY6" fmla="*/ 1005840 h 1773936"/>
              <a:gd name="connsiteX7" fmla="*/ 865632 w 3068398"/>
              <a:gd name="connsiteY7" fmla="*/ 950976 h 1773936"/>
              <a:gd name="connsiteX8" fmla="*/ 950976 w 3068398"/>
              <a:gd name="connsiteY8" fmla="*/ 969264 h 1773936"/>
              <a:gd name="connsiteX9" fmla="*/ 1036320 w 3068398"/>
              <a:gd name="connsiteY9" fmla="*/ 932688 h 1773936"/>
              <a:gd name="connsiteX10" fmla="*/ 1066800 w 3068398"/>
              <a:gd name="connsiteY10" fmla="*/ 920496 h 1773936"/>
              <a:gd name="connsiteX11" fmla="*/ 1085088 w 3068398"/>
              <a:gd name="connsiteY11" fmla="*/ 975360 h 1773936"/>
              <a:gd name="connsiteX12" fmla="*/ 1133856 w 3068398"/>
              <a:gd name="connsiteY12" fmla="*/ 1066800 h 1773936"/>
              <a:gd name="connsiteX13" fmla="*/ 1176528 w 3068398"/>
              <a:gd name="connsiteY13" fmla="*/ 1231392 h 1773936"/>
              <a:gd name="connsiteX14" fmla="*/ 1322832 w 3068398"/>
              <a:gd name="connsiteY14" fmla="*/ 1274064 h 1773936"/>
              <a:gd name="connsiteX15" fmla="*/ 1335024 w 3068398"/>
              <a:gd name="connsiteY15" fmla="*/ 1438656 h 1773936"/>
              <a:gd name="connsiteX16" fmla="*/ 1548384 w 3068398"/>
              <a:gd name="connsiteY16" fmla="*/ 1542288 h 1773936"/>
              <a:gd name="connsiteX17" fmla="*/ 1597152 w 3068398"/>
              <a:gd name="connsiteY17" fmla="*/ 1609344 h 1773936"/>
              <a:gd name="connsiteX18" fmla="*/ 1682496 w 3068398"/>
              <a:gd name="connsiteY18" fmla="*/ 1773936 h 1773936"/>
              <a:gd name="connsiteX19" fmla="*/ 1926336 w 3068398"/>
              <a:gd name="connsiteY19" fmla="*/ 1682496 h 1773936"/>
              <a:gd name="connsiteX20" fmla="*/ 2097024 w 3068398"/>
              <a:gd name="connsiteY20" fmla="*/ 1761744 h 1773936"/>
              <a:gd name="connsiteX21" fmla="*/ 2188464 w 3068398"/>
              <a:gd name="connsiteY21" fmla="*/ 1767840 h 1773936"/>
              <a:gd name="connsiteX22" fmla="*/ 2346960 w 3068398"/>
              <a:gd name="connsiteY22" fmla="*/ 1664208 h 1773936"/>
              <a:gd name="connsiteX23" fmla="*/ 2310384 w 3068398"/>
              <a:gd name="connsiteY23" fmla="*/ 1432560 h 1773936"/>
              <a:gd name="connsiteX24" fmla="*/ 2176272 w 3068398"/>
              <a:gd name="connsiteY24" fmla="*/ 1316736 h 1773936"/>
              <a:gd name="connsiteX25" fmla="*/ 2261616 w 3068398"/>
              <a:gd name="connsiteY25" fmla="*/ 1261872 h 1773936"/>
              <a:gd name="connsiteX26" fmla="*/ 2334768 w 3068398"/>
              <a:gd name="connsiteY26" fmla="*/ 1341120 h 1773936"/>
              <a:gd name="connsiteX27" fmla="*/ 2548128 w 3068398"/>
              <a:gd name="connsiteY27" fmla="*/ 1328928 h 1773936"/>
              <a:gd name="connsiteX28" fmla="*/ 2724912 w 3068398"/>
              <a:gd name="connsiteY28" fmla="*/ 1402080 h 1773936"/>
              <a:gd name="connsiteX29" fmla="*/ 2810256 w 3068398"/>
              <a:gd name="connsiteY29" fmla="*/ 1487424 h 1773936"/>
              <a:gd name="connsiteX30" fmla="*/ 2877312 w 3068398"/>
              <a:gd name="connsiteY30" fmla="*/ 1475232 h 1773936"/>
              <a:gd name="connsiteX31" fmla="*/ 2834640 w 3068398"/>
              <a:gd name="connsiteY31" fmla="*/ 1426464 h 1773936"/>
              <a:gd name="connsiteX32" fmla="*/ 2737104 w 3068398"/>
              <a:gd name="connsiteY32" fmla="*/ 1255776 h 1773936"/>
              <a:gd name="connsiteX33" fmla="*/ 2602992 w 3068398"/>
              <a:gd name="connsiteY33" fmla="*/ 1170432 h 1773936"/>
              <a:gd name="connsiteX34" fmla="*/ 2456688 w 3068398"/>
              <a:gd name="connsiteY34" fmla="*/ 1200912 h 1773936"/>
              <a:gd name="connsiteX35" fmla="*/ 2340864 w 3068398"/>
              <a:gd name="connsiteY35" fmla="*/ 1066800 h 1773936"/>
              <a:gd name="connsiteX36" fmla="*/ 2340864 w 3068398"/>
              <a:gd name="connsiteY36" fmla="*/ 999744 h 1773936"/>
              <a:gd name="connsiteX37" fmla="*/ 2365248 w 3068398"/>
              <a:gd name="connsiteY37" fmla="*/ 950976 h 1773936"/>
              <a:gd name="connsiteX38" fmla="*/ 2359152 w 3068398"/>
              <a:gd name="connsiteY38" fmla="*/ 822960 h 1773936"/>
              <a:gd name="connsiteX39" fmla="*/ 2432304 w 3068398"/>
              <a:gd name="connsiteY39" fmla="*/ 816864 h 1773936"/>
              <a:gd name="connsiteX40" fmla="*/ 2542032 w 3068398"/>
              <a:gd name="connsiteY40" fmla="*/ 792480 h 1773936"/>
              <a:gd name="connsiteX41" fmla="*/ 2572512 w 3068398"/>
              <a:gd name="connsiteY41" fmla="*/ 694944 h 1773936"/>
              <a:gd name="connsiteX42" fmla="*/ 2493264 w 3068398"/>
              <a:gd name="connsiteY42" fmla="*/ 646176 h 1773936"/>
              <a:gd name="connsiteX43" fmla="*/ 2456688 w 3068398"/>
              <a:gd name="connsiteY43" fmla="*/ 426720 h 1773936"/>
              <a:gd name="connsiteX44" fmla="*/ 2596896 w 3068398"/>
              <a:gd name="connsiteY44" fmla="*/ 469392 h 1773936"/>
              <a:gd name="connsiteX45" fmla="*/ 2749296 w 3068398"/>
              <a:gd name="connsiteY45" fmla="*/ 451104 h 1773936"/>
              <a:gd name="connsiteX46" fmla="*/ 2889504 w 3068398"/>
              <a:gd name="connsiteY46" fmla="*/ 481584 h 1773936"/>
              <a:gd name="connsiteX47" fmla="*/ 3035808 w 3068398"/>
              <a:gd name="connsiteY47" fmla="*/ 457200 h 1773936"/>
              <a:gd name="connsiteX48" fmla="*/ 2999232 w 3068398"/>
              <a:gd name="connsiteY48" fmla="*/ 243840 h 1773936"/>
              <a:gd name="connsiteX49" fmla="*/ 3068398 w 3068398"/>
              <a:gd name="connsiteY49" fmla="*/ 214767 h 1773936"/>
              <a:gd name="connsiteX50" fmla="*/ 3054213 w 3068398"/>
              <a:gd name="connsiteY50" fmla="*/ 92612 h 1773936"/>
              <a:gd name="connsiteX51" fmla="*/ 2989736 w 3068398"/>
              <a:gd name="connsiteY51" fmla="*/ 54043 h 1773936"/>
              <a:gd name="connsiteX52" fmla="*/ 2913888 w 3068398"/>
              <a:gd name="connsiteY52" fmla="*/ 128016 h 1773936"/>
              <a:gd name="connsiteX53" fmla="*/ 2779776 w 3068398"/>
              <a:gd name="connsiteY53" fmla="*/ 176784 h 1773936"/>
              <a:gd name="connsiteX54" fmla="*/ 2535936 w 3068398"/>
              <a:gd name="connsiteY54" fmla="*/ 201168 h 1773936"/>
              <a:gd name="connsiteX55" fmla="*/ 2578608 w 3068398"/>
              <a:gd name="connsiteY55" fmla="*/ 12192 h 1773936"/>
              <a:gd name="connsiteX56" fmla="*/ 2450592 w 3068398"/>
              <a:gd name="connsiteY56" fmla="*/ 0 h 1773936"/>
              <a:gd name="connsiteX57" fmla="*/ 2188464 w 3068398"/>
              <a:gd name="connsiteY57" fmla="*/ 85344 h 1773936"/>
              <a:gd name="connsiteX58" fmla="*/ 2048256 w 3068398"/>
              <a:gd name="connsiteY58" fmla="*/ 158496 h 1773936"/>
              <a:gd name="connsiteX59" fmla="*/ 1981200 w 3068398"/>
              <a:gd name="connsiteY59" fmla="*/ 231648 h 1773936"/>
              <a:gd name="connsiteX60" fmla="*/ 1919478 w 3068398"/>
              <a:gd name="connsiteY60" fmla="*/ 273558 h 1773936"/>
              <a:gd name="connsiteX61" fmla="*/ 1822704 w 3068398"/>
              <a:gd name="connsiteY61" fmla="*/ 298704 h 1773936"/>
              <a:gd name="connsiteX62" fmla="*/ 1706880 w 3068398"/>
              <a:gd name="connsiteY62" fmla="*/ 335280 h 1773936"/>
              <a:gd name="connsiteX63" fmla="*/ 1542288 w 3068398"/>
              <a:gd name="connsiteY63" fmla="*/ 353568 h 1773936"/>
              <a:gd name="connsiteX64" fmla="*/ 1408176 w 3068398"/>
              <a:gd name="connsiteY64" fmla="*/ 365760 h 1773936"/>
              <a:gd name="connsiteX65" fmla="*/ 1188720 w 3068398"/>
              <a:gd name="connsiteY65" fmla="*/ 493776 h 1773936"/>
              <a:gd name="connsiteX66" fmla="*/ 1219200 w 3068398"/>
              <a:gd name="connsiteY66" fmla="*/ 621792 h 1773936"/>
              <a:gd name="connsiteX67" fmla="*/ 1176528 w 3068398"/>
              <a:gd name="connsiteY67" fmla="*/ 658368 h 1773936"/>
              <a:gd name="connsiteX68" fmla="*/ 1079754 w 3068398"/>
              <a:gd name="connsiteY68" fmla="*/ 647700 h 1773936"/>
              <a:gd name="connsiteX69" fmla="*/ 954786 w 3068398"/>
              <a:gd name="connsiteY69" fmla="*/ 651510 h 1773936"/>
              <a:gd name="connsiteX70" fmla="*/ 841248 w 3068398"/>
              <a:gd name="connsiteY70" fmla="*/ 713232 h 1773936"/>
              <a:gd name="connsiteX71" fmla="*/ 621792 w 3068398"/>
              <a:gd name="connsiteY71" fmla="*/ 688086 h 1773936"/>
              <a:gd name="connsiteX72" fmla="*/ 601218 w 3068398"/>
              <a:gd name="connsiteY72" fmla="*/ 784860 h 1773936"/>
              <a:gd name="connsiteX73" fmla="*/ 536448 w 3068398"/>
              <a:gd name="connsiteY73" fmla="*/ 792480 h 1773936"/>
              <a:gd name="connsiteX74" fmla="*/ 463296 w 3068398"/>
              <a:gd name="connsiteY74" fmla="*/ 798576 h 1773936"/>
              <a:gd name="connsiteX75" fmla="*/ 368046 w 3068398"/>
              <a:gd name="connsiteY75" fmla="*/ 771906 h 1773936"/>
              <a:gd name="connsiteX76" fmla="*/ 274320 w 3068398"/>
              <a:gd name="connsiteY76" fmla="*/ 768096 h 1773936"/>
              <a:gd name="connsiteX77" fmla="*/ 208026 w 3068398"/>
              <a:gd name="connsiteY77" fmla="*/ 754380 h 1773936"/>
              <a:gd name="connsiteX78" fmla="*/ 134112 w 3068398"/>
              <a:gd name="connsiteY78" fmla="*/ 737616 h 1773936"/>
              <a:gd name="connsiteX79" fmla="*/ 32766 w 3068398"/>
              <a:gd name="connsiteY79" fmla="*/ 736854 h 1773936"/>
              <a:gd name="connsiteX80" fmla="*/ 6096 w 3068398"/>
              <a:gd name="connsiteY80" fmla="*/ 890016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68398" h="1773936">
                <a:moveTo>
                  <a:pt x="6096" y="890016"/>
                </a:moveTo>
                <a:lnTo>
                  <a:pt x="0" y="1316736"/>
                </a:lnTo>
                <a:lnTo>
                  <a:pt x="332994" y="1338834"/>
                </a:lnTo>
                <a:lnTo>
                  <a:pt x="549226" y="1310406"/>
                </a:lnTo>
                <a:lnTo>
                  <a:pt x="579120" y="1048512"/>
                </a:lnTo>
                <a:lnTo>
                  <a:pt x="688848" y="1066800"/>
                </a:lnTo>
                <a:lnTo>
                  <a:pt x="755904" y="1005840"/>
                </a:lnTo>
                <a:lnTo>
                  <a:pt x="865632" y="950976"/>
                </a:lnTo>
                <a:lnTo>
                  <a:pt x="950976" y="969264"/>
                </a:lnTo>
                <a:lnTo>
                  <a:pt x="1036320" y="932688"/>
                </a:lnTo>
                <a:lnTo>
                  <a:pt x="1066800" y="920496"/>
                </a:lnTo>
                <a:cubicBezTo>
                  <a:pt x="1085801" y="971167"/>
                  <a:pt x="1085088" y="951903"/>
                  <a:pt x="1085088" y="975360"/>
                </a:cubicBezTo>
                <a:lnTo>
                  <a:pt x="1133856" y="1066800"/>
                </a:lnTo>
                <a:lnTo>
                  <a:pt x="1176528" y="1231392"/>
                </a:lnTo>
                <a:lnTo>
                  <a:pt x="1322832" y="1274064"/>
                </a:lnTo>
                <a:lnTo>
                  <a:pt x="1335024" y="1438656"/>
                </a:lnTo>
                <a:lnTo>
                  <a:pt x="1548384" y="1542288"/>
                </a:lnTo>
                <a:lnTo>
                  <a:pt x="1597152" y="1609344"/>
                </a:lnTo>
                <a:lnTo>
                  <a:pt x="1682496" y="1773936"/>
                </a:lnTo>
                <a:lnTo>
                  <a:pt x="1926336" y="1682496"/>
                </a:lnTo>
                <a:lnTo>
                  <a:pt x="2097024" y="1761744"/>
                </a:lnTo>
                <a:lnTo>
                  <a:pt x="2188464" y="1767840"/>
                </a:lnTo>
                <a:lnTo>
                  <a:pt x="2346960" y="1664208"/>
                </a:lnTo>
                <a:lnTo>
                  <a:pt x="2310384" y="1432560"/>
                </a:lnTo>
                <a:lnTo>
                  <a:pt x="2176272" y="1316736"/>
                </a:lnTo>
                <a:lnTo>
                  <a:pt x="2261616" y="1261872"/>
                </a:lnTo>
                <a:lnTo>
                  <a:pt x="2334768" y="1341120"/>
                </a:lnTo>
                <a:lnTo>
                  <a:pt x="2548128" y="1328928"/>
                </a:lnTo>
                <a:lnTo>
                  <a:pt x="2724912" y="1402080"/>
                </a:lnTo>
                <a:lnTo>
                  <a:pt x="2810256" y="1487424"/>
                </a:lnTo>
                <a:lnTo>
                  <a:pt x="2877312" y="1475232"/>
                </a:lnTo>
                <a:cubicBezTo>
                  <a:pt x="2838866" y="1430378"/>
                  <a:pt x="2853983" y="1445807"/>
                  <a:pt x="2834640" y="1426464"/>
                </a:cubicBezTo>
                <a:lnTo>
                  <a:pt x="2737104" y="1255776"/>
                </a:lnTo>
                <a:lnTo>
                  <a:pt x="2602992" y="1170432"/>
                </a:lnTo>
                <a:lnTo>
                  <a:pt x="2456688" y="1200912"/>
                </a:lnTo>
                <a:lnTo>
                  <a:pt x="2340864" y="1066800"/>
                </a:lnTo>
                <a:lnTo>
                  <a:pt x="2340864" y="999744"/>
                </a:lnTo>
                <a:lnTo>
                  <a:pt x="2365248" y="950976"/>
                </a:lnTo>
                <a:lnTo>
                  <a:pt x="2359152" y="822960"/>
                </a:lnTo>
                <a:cubicBezTo>
                  <a:pt x="2403478" y="854621"/>
                  <a:pt x="2432304" y="793288"/>
                  <a:pt x="2432304" y="816864"/>
                </a:cubicBezTo>
                <a:lnTo>
                  <a:pt x="2542032" y="792480"/>
                </a:lnTo>
                <a:lnTo>
                  <a:pt x="2572512" y="694944"/>
                </a:lnTo>
                <a:lnTo>
                  <a:pt x="2493264" y="646176"/>
                </a:lnTo>
                <a:lnTo>
                  <a:pt x="2456688" y="426720"/>
                </a:lnTo>
                <a:lnTo>
                  <a:pt x="2596896" y="469392"/>
                </a:lnTo>
                <a:lnTo>
                  <a:pt x="2749296" y="451104"/>
                </a:lnTo>
                <a:lnTo>
                  <a:pt x="2889504" y="481584"/>
                </a:lnTo>
                <a:lnTo>
                  <a:pt x="3035808" y="457200"/>
                </a:lnTo>
                <a:lnTo>
                  <a:pt x="2999232" y="243840"/>
                </a:lnTo>
                <a:lnTo>
                  <a:pt x="3068398" y="214767"/>
                </a:lnTo>
                <a:lnTo>
                  <a:pt x="3054213" y="92612"/>
                </a:lnTo>
                <a:lnTo>
                  <a:pt x="2989736" y="54043"/>
                </a:lnTo>
                <a:lnTo>
                  <a:pt x="2913888" y="128016"/>
                </a:lnTo>
                <a:lnTo>
                  <a:pt x="2779776" y="176784"/>
                </a:lnTo>
                <a:lnTo>
                  <a:pt x="2535936" y="201168"/>
                </a:lnTo>
                <a:lnTo>
                  <a:pt x="2578608" y="12192"/>
                </a:lnTo>
                <a:lnTo>
                  <a:pt x="2450592" y="0"/>
                </a:lnTo>
                <a:lnTo>
                  <a:pt x="2188464" y="85344"/>
                </a:lnTo>
                <a:lnTo>
                  <a:pt x="2048256" y="158496"/>
                </a:lnTo>
                <a:lnTo>
                  <a:pt x="1981200" y="231648"/>
                </a:lnTo>
                <a:cubicBezTo>
                  <a:pt x="1966976" y="241808"/>
                  <a:pt x="1945894" y="262382"/>
                  <a:pt x="1919478" y="273558"/>
                </a:cubicBezTo>
                <a:cubicBezTo>
                  <a:pt x="1893062" y="284734"/>
                  <a:pt x="1855216" y="288544"/>
                  <a:pt x="1822704" y="298704"/>
                </a:cubicBezTo>
                <a:lnTo>
                  <a:pt x="1706880" y="335280"/>
                </a:lnTo>
                <a:lnTo>
                  <a:pt x="1542288" y="353568"/>
                </a:lnTo>
                <a:lnTo>
                  <a:pt x="1408176" y="365760"/>
                </a:lnTo>
                <a:lnTo>
                  <a:pt x="1188720" y="493776"/>
                </a:lnTo>
                <a:lnTo>
                  <a:pt x="1219200" y="621792"/>
                </a:lnTo>
                <a:cubicBezTo>
                  <a:pt x="1204976" y="633984"/>
                  <a:pt x="1199769" y="654050"/>
                  <a:pt x="1176528" y="658368"/>
                </a:cubicBezTo>
                <a:cubicBezTo>
                  <a:pt x="1153287" y="662686"/>
                  <a:pt x="1116711" y="648843"/>
                  <a:pt x="1079754" y="647700"/>
                </a:cubicBezTo>
                <a:cubicBezTo>
                  <a:pt x="1042797" y="646557"/>
                  <a:pt x="991362" y="641350"/>
                  <a:pt x="954786" y="651510"/>
                </a:cubicBezTo>
                <a:lnTo>
                  <a:pt x="841248" y="713232"/>
                </a:lnTo>
                <a:lnTo>
                  <a:pt x="621792" y="688086"/>
                </a:lnTo>
                <a:cubicBezTo>
                  <a:pt x="571207" y="713379"/>
                  <a:pt x="615442" y="767461"/>
                  <a:pt x="601218" y="784860"/>
                </a:cubicBezTo>
                <a:cubicBezTo>
                  <a:pt x="586994" y="802259"/>
                  <a:pt x="577088" y="792480"/>
                  <a:pt x="536448" y="792480"/>
                </a:cubicBezTo>
                <a:cubicBezTo>
                  <a:pt x="467368" y="798760"/>
                  <a:pt x="491363" y="802005"/>
                  <a:pt x="463296" y="798576"/>
                </a:cubicBezTo>
                <a:cubicBezTo>
                  <a:pt x="435229" y="795147"/>
                  <a:pt x="399542" y="776986"/>
                  <a:pt x="368046" y="771906"/>
                </a:cubicBezTo>
                <a:cubicBezTo>
                  <a:pt x="336550" y="766826"/>
                  <a:pt x="305562" y="769366"/>
                  <a:pt x="274320" y="768096"/>
                </a:cubicBezTo>
                <a:cubicBezTo>
                  <a:pt x="247015" y="760730"/>
                  <a:pt x="226314" y="764540"/>
                  <a:pt x="208026" y="754380"/>
                </a:cubicBezTo>
                <a:lnTo>
                  <a:pt x="134112" y="737616"/>
                </a:lnTo>
                <a:lnTo>
                  <a:pt x="32766" y="736854"/>
                </a:lnTo>
                <a:lnTo>
                  <a:pt x="6096" y="890016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Título 1"/>
          <p:cNvSpPr txBox="1">
            <a:spLocks/>
          </p:cNvSpPr>
          <p:nvPr/>
        </p:nvSpPr>
        <p:spPr>
          <a:xfrm>
            <a:off x="2063865" y="105607"/>
            <a:ext cx="6504007" cy="755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latin typeface="Arial" pitchFamily="34" charset="0"/>
                <a:cs typeface="Arial" pitchFamily="34" charset="0"/>
              </a:rPr>
              <a:t>MODELO DE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OCUPACIÓN SAN JOSÉ 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r>
              <a:rPr lang="es-CO" sz="2400" dirty="0" smtClean="0">
                <a:latin typeface="Arial" pitchFamily="34" charset="0"/>
                <a:ea typeface="+mn-ea"/>
                <a:cs typeface="Arial" pitchFamily="34" charset="0"/>
              </a:rPr>
              <a:t>DESDE </a:t>
            </a:r>
            <a:r>
              <a:rPr lang="es-CO" sz="2400" dirty="0">
                <a:latin typeface="Arial" pitchFamily="34" charset="0"/>
                <a:ea typeface="+mn-ea"/>
                <a:cs typeface="Arial" pitchFamily="34" charset="0"/>
              </a:rPr>
              <a:t>LA PERSPECTIVA URBANO RURAL</a:t>
            </a:r>
          </a:p>
        </p:txBody>
      </p:sp>
    </p:spTree>
    <p:extLst>
      <p:ext uri="{BB962C8B-B14F-4D97-AF65-F5344CB8AC3E}">
        <p14:creationId xmlns:p14="http://schemas.microsoft.com/office/powerpoint/2010/main" xmlns="" val="15995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18568" y="6322471"/>
            <a:ext cx="169371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effectLst/>
                <a:latin typeface="arial" panose="020B0604020202020204" pitchFamily="34" charset="0"/>
              </a:rPr>
              <a:t>Frontera Agrícola</a:t>
            </a:r>
            <a:endParaRPr lang="es-ES" sz="1300" dirty="0"/>
          </a:p>
        </p:txBody>
      </p:sp>
      <p:sp>
        <p:nvSpPr>
          <p:cNvPr id="52" name="Forma libre 51"/>
          <p:cNvSpPr>
            <a:spLocks noChangeAspect="1"/>
          </p:cNvSpPr>
          <p:nvPr/>
        </p:nvSpPr>
        <p:spPr>
          <a:xfrm>
            <a:off x="2807164" y="6297517"/>
            <a:ext cx="622696" cy="360000"/>
          </a:xfrm>
          <a:custGeom>
            <a:avLst/>
            <a:gdLst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938784 w 3115056"/>
              <a:gd name="connsiteY71" fmla="*/ 86563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22704 w 3115056"/>
              <a:gd name="connsiteY62" fmla="*/ 390144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44368 w 3121152"/>
              <a:gd name="connsiteY53" fmla="*/ 262128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13888 w 3121152"/>
              <a:gd name="connsiteY53" fmla="*/ 219456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511552 w 3133344"/>
              <a:gd name="connsiteY57" fmla="*/ 85344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32766 w 3133344"/>
              <a:gd name="connsiteY81" fmla="*/ 82829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068398 w 3133344"/>
              <a:gd name="connsiteY49" fmla="*/ 306207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0944 w 3068398"/>
              <a:gd name="connsiteY52" fmla="*/ 48768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9736 w 3068398"/>
              <a:gd name="connsiteY52" fmla="*/ 145483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890016 h 1773936"/>
              <a:gd name="connsiteX1" fmla="*/ 0 w 3068398"/>
              <a:gd name="connsiteY1" fmla="*/ 1316736 h 1773936"/>
              <a:gd name="connsiteX2" fmla="*/ 332994 w 3068398"/>
              <a:gd name="connsiteY2" fmla="*/ 1338834 h 1773936"/>
              <a:gd name="connsiteX3" fmla="*/ 549226 w 3068398"/>
              <a:gd name="connsiteY3" fmla="*/ 1310406 h 1773936"/>
              <a:gd name="connsiteX4" fmla="*/ 579120 w 3068398"/>
              <a:gd name="connsiteY4" fmla="*/ 1048512 h 1773936"/>
              <a:gd name="connsiteX5" fmla="*/ 688848 w 3068398"/>
              <a:gd name="connsiteY5" fmla="*/ 1066800 h 1773936"/>
              <a:gd name="connsiteX6" fmla="*/ 755904 w 3068398"/>
              <a:gd name="connsiteY6" fmla="*/ 1005840 h 1773936"/>
              <a:gd name="connsiteX7" fmla="*/ 865632 w 3068398"/>
              <a:gd name="connsiteY7" fmla="*/ 950976 h 1773936"/>
              <a:gd name="connsiteX8" fmla="*/ 950976 w 3068398"/>
              <a:gd name="connsiteY8" fmla="*/ 969264 h 1773936"/>
              <a:gd name="connsiteX9" fmla="*/ 1036320 w 3068398"/>
              <a:gd name="connsiteY9" fmla="*/ 932688 h 1773936"/>
              <a:gd name="connsiteX10" fmla="*/ 1066800 w 3068398"/>
              <a:gd name="connsiteY10" fmla="*/ 920496 h 1773936"/>
              <a:gd name="connsiteX11" fmla="*/ 1085088 w 3068398"/>
              <a:gd name="connsiteY11" fmla="*/ 975360 h 1773936"/>
              <a:gd name="connsiteX12" fmla="*/ 1133856 w 3068398"/>
              <a:gd name="connsiteY12" fmla="*/ 1066800 h 1773936"/>
              <a:gd name="connsiteX13" fmla="*/ 1176528 w 3068398"/>
              <a:gd name="connsiteY13" fmla="*/ 1231392 h 1773936"/>
              <a:gd name="connsiteX14" fmla="*/ 1322832 w 3068398"/>
              <a:gd name="connsiteY14" fmla="*/ 1274064 h 1773936"/>
              <a:gd name="connsiteX15" fmla="*/ 1335024 w 3068398"/>
              <a:gd name="connsiteY15" fmla="*/ 1438656 h 1773936"/>
              <a:gd name="connsiteX16" fmla="*/ 1548384 w 3068398"/>
              <a:gd name="connsiteY16" fmla="*/ 1542288 h 1773936"/>
              <a:gd name="connsiteX17" fmla="*/ 1597152 w 3068398"/>
              <a:gd name="connsiteY17" fmla="*/ 1609344 h 1773936"/>
              <a:gd name="connsiteX18" fmla="*/ 1682496 w 3068398"/>
              <a:gd name="connsiteY18" fmla="*/ 1773936 h 1773936"/>
              <a:gd name="connsiteX19" fmla="*/ 1926336 w 3068398"/>
              <a:gd name="connsiteY19" fmla="*/ 1682496 h 1773936"/>
              <a:gd name="connsiteX20" fmla="*/ 2097024 w 3068398"/>
              <a:gd name="connsiteY20" fmla="*/ 1761744 h 1773936"/>
              <a:gd name="connsiteX21" fmla="*/ 2188464 w 3068398"/>
              <a:gd name="connsiteY21" fmla="*/ 1767840 h 1773936"/>
              <a:gd name="connsiteX22" fmla="*/ 2346960 w 3068398"/>
              <a:gd name="connsiteY22" fmla="*/ 1664208 h 1773936"/>
              <a:gd name="connsiteX23" fmla="*/ 2310384 w 3068398"/>
              <a:gd name="connsiteY23" fmla="*/ 1432560 h 1773936"/>
              <a:gd name="connsiteX24" fmla="*/ 2176272 w 3068398"/>
              <a:gd name="connsiteY24" fmla="*/ 1316736 h 1773936"/>
              <a:gd name="connsiteX25" fmla="*/ 2261616 w 3068398"/>
              <a:gd name="connsiteY25" fmla="*/ 1261872 h 1773936"/>
              <a:gd name="connsiteX26" fmla="*/ 2334768 w 3068398"/>
              <a:gd name="connsiteY26" fmla="*/ 1341120 h 1773936"/>
              <a:gd name="connsiteX27" fmla="*/ 2548128 w 3068398"/>
              <a:gd name="connsiteY27" fmla="*/ 1328928 h 1773936"/>
              <a:gd name="connsiteX28" fmla="*/ 2724912 w 3068398"/>
              <a:gd name="connsiteY28" fmla="*/ 1402080 h 1773936"/>
              <a:gd name="connsiteX29" fmla="*/ 2810256 w 3068398"/>
              <a:gd name="connsiteY29" fmla="*/ 1487424 h 1773936"/>
              <a:gd name="connsiteX30" fmla="*/ 2877312 w 3068398"/>
              <a:gd name="connsiteY30" fmla="*/ 1475232 h 1773936"/>
              <a:gd name="connsiteX31" fmla="*/ 2834640 w 3068398"/>
              <a:gd name="connsiteY31" fmla="*/ 1426464 h 1773936"/>
              <a:gd name="connsiteX32" fmla="*/ 2737104 w 3068398"/>
              <a:gd name="connsiteY32" fmla="*/ 1255776 h 1773936"/>
              <a:gd name="connsiteX33" fmla="*/ 2602992 w 3068398"/>
              <a:gd name="connsiteY33" fmla="*/ 1170432 h 1773936"/>
              <a:gd name="connsiteX34" fmla="*/ 2456688 w 3068398"/>
              <a:gd name="connsiteY34" fmla="*/ 1200912 h 1773936"/>
              <a:gd name="connsiteX35" fmla="*/ 2340864 w 3068398"/>
              <a:gd name="connsiteY35" fmla="*/ 1066800 h 1773936"/>
              <a:gd name="connsiteX36" fmla="*/ 2340864 w 3068398"/>
              <a:gd name="connsiteY36" fmla="*/ 999744 h 1773936"/>
              <a:gd name="connsiteX37" fmla="*/ 2365248 w 3068398"/>
              <a:gd name="connsiteY37" fmla="*/ 950976 h 1773936"/>
              <a:gd name="connsiteX38" fmla="*/ 2359152 w 3068398"/>
              <a:gd name="connsiteY38" fmla="*/ 822960 h 1773936"/>
              <a:gd name="connsiteX39" fmla="*/ 2432304 w 3068398"/>
              <a:gd name="connsiteY39" fmla="*/ 816864 h 1773936"/>
              <a:gd name="connsiteX40" fmla="*/ 2542032 w 3068398"/>
              <a:gd name="connsiteY40" fmla="*/ 792480 h 1773936"/>
              <a:gd name="connsiteX41" fmla="*/ 2572512 w 3068398"/>
              <a:gd name="connsiteY41" fmla="*/ 694944 h 1773936"/>
              <a:gd name="connsiteX42" fmla="*/ 2493264 w 3068398"/>
              <a:gd name="connsiteY42" fmla="*/ 646176 h 1773936"/>
              <a:gd name="connsiteX43" fmla="*/ 2456688 w 3068398"/>
              <a:gd name="connsiteY43" fmla="*/ 426720 h 1773936"/>
              <a:gd name="connsiteX44" fmla="*/ 2596896 w 3068398"/>
              <a:gd name="connsiteY44" fmla="*/ 469392 h 1773936"/>
              <a:gd name="connsiteX45" fmla="*/ 2749296 w 3068398"/>
              <a:gd name="connsiteY45" fmla="*/ 451104 h 1773936"/>
              <a:gd name="connsiteX46" fmla="*/ 2889504 w 3068398"/>
              <a:gd name="connsiteY46" fmla="*/ 481584 h 1773936"/>
              <a:gd name="connsiteX47" fmla="*/ 3035808 w 3068398"/>
              <a:gd name="connsiteY47" fmla="*/ 457200 h 1773936"/>
              <a:gd name="connsiteX48" fmla="*/ 2999232 w 3068398"/>
              <a:gd name="connsiteY48" fmla="*/ 243840 h 1773936"/>
              <a:gd name="connsiteX49" fmla="*/ 3068398 w 3068398"/>
              <a:gd name="connsiteY49" fmla="*/ 214767 h 1773936"/>
              <a:gd name="connsiteX50" fmla="*/ 3054213 w 3068398"/>
              <a:gd name="connsiteY50" fmla="*/ 92612 h 1773936"/>
              <a:gd name="connsiteX51" fmla="*/ 2989736 w 3068398"/>
              <a:gd name="connsiteY51" fmla="*/ 54043 h 1773936"/>
              <a:gd name="connsiteX52" fmla="*/ 2913888 w 3068398"/>
              <a:gd name="connsiteY52" fmla="*/ 128016 h 1773936"/>
              <a:gd name="connsiteX53" fmla="*/ 2779776 w 3068398"/>
              <a:gd name="connsiteY53" fmla="*/ 176784 h 1773936"/>
              <a:gd name="connsiteX54" fmla="*/ 2535936 w 3068398"/>
              <a:gd name="connsiteY54" fmla="*/ 201168 h 1773936"/>
              <a:gd name="connsiteX55" fmla="*/ 2578608 w 3068398"/>
              <a:gd name="connsiteY55" fmla="*/ 12192 h 1773936"/>
              <a:gd name="connsiteX56" fmla="*/ 2450592 w 3068398"/>
              <a:gd name="connsiteY56" fmla="*/ 0 h 1773936"/>
              <a:gd name="connsiteX57" fmla="*/ 2188464 w 3068398"/>
              <a:gd name="connsiteY57" fmla="*/ 85344 h 1773936"/>
              <a:gd name="connsiteX58" fmla="*/ 2048256 w 3068398"/>
              <a:gd name="connsiteY58" fmla="*/ 158496 h 1773936"/>
              <a:gd name="connsiteX59" fmla="*/ 1981200 w 3068398"/>
              <a:gd name="connsiteY59" fmla="*/ 231648 h 1773936"/>
              <a:gd name="connsiteX60" fmla="*/ 1919478 w 3068398"/>
              <a:gd name="connsiteY60" fmla="*/ 273558 h 1773936"/>
              <a:gd name="connsiteX61" fmla="*/ 1822704 w 3068398"/>
              <a:gd name="connsiteY61" fmla="*/ 298704 h 1773936"/>
              <a:gd name="connsiteX62" fmla="*/ 1706880 w 3068398"/>
              <a:gd name="connsiteY62" fmla="*/ 335280 h 1773936"/>
              <a:gd name="connsiteX63" fmla="*/ 1542288 w 3068398"/>
              <a:gd name="connsiteY63" fmla="*/ 353568 h 1773936"/>
              <a:gd name="connsiteX64" fmla="*/ 1408176 w 3068398"/>
              <a:gd name="connsiteY64" fmla="*/ 365760 h 1773936"/>
              <a:gd name="connsiteX65" fmla="*/ 1188720 w 3068398"/>
              <a:gd name="connsiteY65" fmla="*/ 493776 h 1773936"/>
              <a:gd name="connsiteX66" fmla="*/ 1219200 w 3068398"/>
              <a:gd name="connsiteY66" fmla="*/ 621792 h 1773936"/>
              <a:gd name="connsiteX67" fmla="*/ 1176528 w 3068398"/>
              <a:gd name="connsiteY67" fmla="*/ 658368 h 1773936"/>
              <a:gd name="connsiteX68" fmla="*/ 1079754 w 3068398"/>
              <a:gd name="connsiteY68" fmla="*/ 647700 h 1773936"/>
              <a:gd name="connsiteX69" fmla="*/ 954786 w 3068398"/>
              <a:gd name="connsiteY69" fmla="*/ 651510 h 1773936"/>
              <a:gd name="connsiteX70" fmla="*/ 841248 w 3068398"/>
              <a:gd name="connsiteY70" fmla="*/ 713232 h 1773936"/>
              <a:gd name="connsiteX71" fmla="*/ 621792 w 3068398"/>
              <a:gd name="connsiteY71" fmla="*/ 688086 h 1773936"/>
              <a:gd name="connsiteX72" fmla="*/ 601218 w 3068398"/>
              <a:gd name="connsiteY72" fmla="*/ 784860 h 1773936"/>
              <a:gd name="connsiteX73" fmla="*/ 536448 w 3068398"/>
              <a:gd name="connsiteY73" fmla="*/ 792480 h 1773936"/>
              <a:gd name="connsiteX74" fmla="*/ 463296 w 3068398"/>
              <a:gd name="connsiteY74" fmla="*/ 798576 h 1773936"/>
              <a:gd name="connsiteX75" fmla="*/ 368046 w 3068398"/>
              <a:gd name="connsiteY75" fmla="*/ 771906 h 1773936"/>
              <a:gd name="connsiteX76" fmla="*/ 274320 w 3068398"/>
              <a:gd name="connsiteY76" fmla="*/ 768096 h 1773936"/>
              <a:gd name="connsiteX77" fmla="*/ 208026 w 3068398"/>
              <a:gd name="connsiteY77" fmla="*/ 754380 h 1773936"/>
              <a:gd name="connsiteX78" fmla="*/ 134112 w 3068398"/>
              <a:gd name="connsiteY78" fmla="*/ 737616 h 1773936"/>
              <a:gd name="connsiteX79" fmla="*/ 32766 w 3068398"/>
              <a:gd name="connsiteY79" fmla="*/ 736854 h 1773936"/>
              <a:gd name="connsiteX80" fmla="*/ 6096 w 3068398"/>
              <a:gd name="connsiteY80" fmla="*/ 890016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68398" h="1773936">
                <a:moveTo>
                  <a:pt x="6096" y="890016"/>
                </a:moveTo>
                <a:lnTo>
                  <a:pt x="0" y="1316736"/>
                </a:lnTo>
                <a:lnTo>
                  <a:pt x="332994" y="1338834"/>
                </a:lnTo>
                <a:lnTo>
                  <a:pt x="549226" y="1310406"/>
                </a:lnTo>
                <a:lnTo>
                  <a:pt x="579120" y="1048512"/>
                </a:lnTo>
                <a:lnTo>
                  <a:pt x="688848" y="1066800"/>
                </a:lnTo>
                <a:lnTo>
                  <a:pt x="755904" y="1005840"/>
                </a:lnTo>
                <a:lnTo>
                  <a:pt x="865632" y="950976"/>
                </a:lnTo>
                <a:lnTo>
                  <a:pt x="950976" y="969264"/>
                </a:lnTo>
                <a:lnTo>
                  <a:pt x="1036320" y="932688"/>
                </a:lnTo>
                <a:lnTo>
                  <a:pt x="1066800" y="920496"/>
                </a:lnTo>
                <a:cubicBezTo>
                  <a:pt x="1085801" y="971167"/>
                  <a:pt x="1085088" y="951903"/>
                  <a:pt x="1085088" y="975360"/>
                </a:cubicBezTo>
                <a:lnTo>
                  <a:pt x="1133856" y="1066800"/>
                </a:lnTo>
                <a:lnTo>
                  <a:pt x="1176528" y="1231392"/>
                </a:lnTo>
                <a:lnTo>
                  <a:pt x="1322832" y="1274064"/>
                </a:lnTo>
                <a:lnTo>
                  <a:pt x="1335024" y="1438656"/>
                </a:lnTo>
                <a:lnTo>
                  <a:pt x="1548384" y="1542288"/>
                </a:lnTo>
                <a:lnTo>
                  <a:pt x="1597152" y="1609344"/>
                </a:lnTo>
                <a:lnTo>
                  <a:pt x="1682496" y="1773936"/>
                </a:lnTo>
                <a:lnTo>
                  <a:pt x="1926336" y="1682496"/>
                </a:lnTo>
                <a:lnTo>
                  <a:pt x="2097024" y="1761744"/>
                </a:lnTo>
                <a:lnTo>
                  <a:pt x="2188464" y="1767840"/>
                </a:lnTo>
                <a:lnTo>
                  <a:pt x="2346960" y="1664208"/>
                </a:lnTo>
                <a:lnTo>
                  <a:pt x="2310384" y="1432560"/>
                </a:lnTo>
                <a:lnTo>
                  <a:pt x="2176272" y="1316736"/>
                </a:lnTo>
                <a:lnTo>
                  <a:pt x="2261616" y="1261872"/>
                </a:lnTo>
                <a:lnTo>
                  <a:pt x="2334768" y="1341120"/>
                </a:lnTo>
                <a:lnTo>
                  <a:pt x="2548128" y="1328928"/>
                </a:lnTo>
                <a:lnTo>
                  <a:pt x="2724912" y="1402080"/>
                </a:lnTo>
                <a:lnTo>
                  <a:pt x="2810256" y="1487424"/>
                </a:lnTo>
                <a:lnTo>
                  <a:pt x="2877312" y="1475232"/>
                </a:lnTo>
                <a:cubicBezTo>
                  <a:pt x="2838866" y="1430378"/>
                  <a:pt x="2853983" y="1445807"/>
                  <a:pt x="2834640" y="1426464"/>
                </a:cubicBezTo>
                <a:lnTo>
                  <a:pt x="2737104" y="1255776"/>
                </a:lnTo>
                <a:lnTo>
                  <a:pt x="2602992" y="1170432"/>
                </a:lnTo>
                <a:lnTo>
                  <a:pt x="2456688" y="1200912"/>
                </a:lnTo>
                <a:lnTo>
                  <a:pt x="2340864" y="1066800"/>
                </a:lnTo>
                <a:lnTo>
                  <a:pt x="2340864" y="999744"/>
                </a:lnTo>
                <a:lnTo>
                  <a:pt x="2365248" y="950976"/>
                </a:lnTo>
                <a:lnTo>
                  <a:pt x="2359152" y="822960"/>
                </a:lnTo>
                <a:cubicBezTo>
                  <a:pt x="2403478" y="854621"/>
                  <a:pt x="2432304" y="793288"/>
                  <a:pt x="2432304" y="816864"/>
                </a:cubicBezTo>
                <a:lnTo>
                  <a:pt x="2542032" y="792480"/>
                </a:lnTo>
                <a:lnTo>
                  <a:pt x="2572512" y="694944"/>
                </a:lnTo>
                <a:lnTo>
                  <a:pt x="2493264" y="646176"/>
                </a:lnTo>
                <a:lnTo>
                  <a:pt x="2456688" y="426720"/>
                </a:lnTo>
                <a:lnTo>
                  <a:pt x="2596896" y="469392"/>
                </a:lnTo>
                <a:lnTo>
                  <a:pt x="2749296" y="451104"/>
                </a:lnTo>
                <a:lnTo>
                  <a:pt x="2889504" y="481584"/>
                </a:lnTo>
                <a:lnTo>
                  <a:pt x="3035808" y="457200"/>
                </a:lnTo>
                <a:lnTo>
                  <a:pt x="2999232" y="243840"/>
                </a:lnTo>
                <a:lnTo>
                  <a:pt x="3068398" y="214767"/>
                </a:lnTo>
                <a:lnTo>
                  <a:pt x="3054213" y="92612"/>
                </a:lnTo>
                <a:lnTo>
                  <a:pt x="2989736" y="54043"/>
                </a:lnTo>
                <a:lnTo>
                  <a:pt x="2913888" y="128016"/>
                </a:lnTo>
                <a:lnTo>
                  <a:pt x="2779776" y="176784"/>
                </a:lnTo>
                <a:lnTo>
                  <a:pt x="2535936" y="201168"/>
                </a:lnTo>
                <a:lnTo>
                  <a:pt x="2578608" y="12192"/>
                </a:lnTo>
                <a:lnTo>
                  <a:pt x="2450592" y="0"/>
                </a:lnTo>
                <a:lnTo>
                  <a:pt x="2188464" y="85344"/>
                </a:lnTo>
                <a:lnTo>
                  <a:pt x="2048256" y="158496"/>
                </a:lnTo>
                <a:lnTo>
                  <a:pt x="1981200" y="231648"/>
                </a:lnTo>
                <a:cubicBezTo>
                  <a:pt x="1966976" y="241808"/>
                  <a:pt x="1945894" y="262382"/>
                  <a:pt x="1919478" y="273558"/>
                </a:cubicBezTo>
                <a:cubicBezTo>
                  <a:pt x="1893062" y="284734"/>
                  <a:pt x="1855216" y="288544"/>
                  <a:pt x="1822704" y="298704"/>
                </a:cubicBezTo>
                <a:lnTo>
                  <a:pt x="1706880" y="335280"/>
                </a:lnTo>
                <a:lnTo>
                  <a:pt x="1542288" y="353568"/>
                </a:lnTo>
                <a:lnTo>
                  <a:pt x="1408176" y="365760"/>
                </a:lnTo>
                <a:lnTo>
                  <a:pt x="1188720" y="493776"/>
                </a:lnTo>
                <a:lnTo>
                  <a:pt x="1219200" y="621792"/>
                </a:lnTo>
                <a:cubicBezTo>
                  <a:pt x="1204976" y="633984"/>
                  <a:pt x="1199769" y="654050"/>
                  <a:pt x="1176528" y="658368"/>
                </a:cubicBezTo>
                <a:cubicBezTo>
                  <a:pt x="1153287" y="662686"/>
                  <a:pt x="1116711" y="648843"/>
                  <a:pt x="1079754" y="647700"/>
                </a:cubicBezTo>
                <a:cubicBezTo>
                  <a:pt x="1042797" y="646557"/>
                  <a:pt x="991362" y="641350"/>
                  <a:pt x="954786" y="651510"/>
                </a:cubicBezTo>
                <a:lnTo>
                  <a:pt x="841248" y="713232"/>
                </a:lnTo>
                <a:lnTo>
                  <a:pt x="621792" y="688086"/>
                </a:lnTo>
                <a:cubicBezTo>
                  <a:pt x="571207" y="713379"/>
                  <a:pt x="615442" y="767461"/>
                  <a:pt x="601218" y="784860"/>
                </a:cubicBezTo>
                <a:cubicBezTo>
                  <a:pt x="586994" y="802259"/>
                  <a:pt x="577088" y="792480"/>
                  <a:pt x="536448" y="792480"/>
                </a:cubicBezTo>
                <a:cubicBezTo>
                  <a:pt x="467368" y="798760"/>
                  <a:pt x="491363" y="802005"/>
                  <a:pt x="463296" y="798576"/>
                </a:cubicBezTo>
                <a:cubicBezTo>
                  <a:pt x="435229" y="795147"/>
                  <a:pt x="399542" y="776986"/>
                  <a:pt x="368046" y="771906"/>
                </a:cubicBezTo>
                <a:cubicBezTo>
                  <a:pt x="336550" y="766826"/>
                  <a:pt x="305562" y="769366"/>
                  <a:pt x="274320" y="768096"/>
                </a:cubicBezTo>
                <a:cubicBezTo>
                  <a:pt x="247015" y="760730"/>
                  <a:pt x="226314" y="764540"/>
                  <a:pt x="208026" y="754380"/>
                </a:cubicBezTo>
                <a:lnTo>
                  <a:pt x="134112" y="737616"/>
                </a:lnTo>
                <a:lnTo>
                  <a:pt x="32766" y="736854"/>
                </a:lnTo>
                <a:lnTo>
                  <a:pt x="6096" y="890016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2"/>
          <a:srcRect l="143" r="8967"/>
          <a:stretch/>
        </p:blipFill>
        <p:spPr>
          <a:xfrm>
            <a:off x="567933" y="1785934"/>
            <a:ext cx="8419502" cy="2846115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772051" y="2128709"/>
            <a:ext cx="8011267" cy="2183700"/>
          </a:xfrm>
          <a:custGeom>
            <a:avLst/>
            <a:gdLst>
              <a:gd name="connsiteX0" fmla="*/ 8546 w 5665861"/>
              <a:gd name="connsiteY0" fmla="*/ 1461331 h 1546789"/>
              <a:gd name="connsiteX1" fmla="*/ 0 w 5665861"/>
              <a:gd name="connsiteY1" fmla="*/ 1093862 h 1546789"/>
              <a:gd name="connsiteX2" fmla="*/ 68366 w 5665861"/>
              <a:gd name="connsiteY2" fmla="*/ 1068224 h 1546789"/>
              <a:gd name="connsiteX3" fmla="*/ 85458 w 5665861"/>
              <a:gd name="connsiteY3" fmla="*/ 974221 h 1546789"/>
              <a:gd name="connsiteX4" fmla="*/ 145278 w 5665861"/>
              <a:gd name="connsiteY4" fmla="*/ 897308 h 1546789"/>
              <a:gd name="connsiteX5" fmla="*/ 230736 w 5665861"/>
              <a:gd name="connsiteY5" fmla="*/ 905854 h 1546789"/>
              <a:gd name="connsiteX6" fmla="*/ 324740 w 5665861"/>
              <a:gd name="connsiteY6" fmla="*/ 965675 h 1546789"/>
              <a:gd name="connsiteX7" fmla="*/ 512747 w 5665861"/>
              <a:gd name="connsiteY7" fmla="*/ 965675 h 1546789"/>
              <a:gd name="connsiteX8" fmla="*/ 717846 w 5665861"/>
              <a:gd name="connsiteY8" fmla="*/ 948583 h 1546789"/>
              <a:gd name="connsiteX9" fmla="*/ 769121 w 5665861"/>
              <a:gd name="connsiteY9" fmla="*/ 888763 h 1546789"/>
              <a:gd name="connsiteX10" fmla="*/ 1059678 w 5665861"/>
              <a:gd name="connsiteY10" fmla="*/ 871671 h 1546789"/>
              <a:gd name="connsiteX11" fmla="*/ 1290415 w 5665861"/>
              <a:gd name="connsiteY11" fmla="*/ 752030 h 1546789"/>
              <a:gd name="connsiteX12" fmla="*/ 1452785 w 5665861"/>
              <a:gd name="connsiteY12" fmla="*/ 546931 h 1546789"/>
              <a:gd name="connsiteX13" fmla="*/ 1563880 w 5665861"/>
              <a:gd name="connsiteY13" fmla="*/ 504202 h 1546789"/>
              <a:gd name="connsiteX14" fmla="*/ 1768979 w 5665861"/>
              <a:gd name="connsiteY14" fmla="*/ 521293 h 1546789"/>
              <a:gd name="connsiteX15" fmla="*/ 1871529 w 5665861"/>
              <a:gd name="connsiteY15" fmla="*/ 521293 h 1546789"/>
              <a:gd name="connsiteX16" fmla="*/ 1991170 w 5665861"/>
              <a:gd name="connsiteY16" fmla="*/ 367469 h 1546789"/>
              <a:gd name="connsiteX17" fmla="*/ 2144994 w 5665861"/>
              <a:gd name="connsiteY17" fmla="*/ 299103 h 1546789"/>
              <a:gd name="connsiteX18" fmla="*/ 2529555 w 5665861"/>
              <a:gd name="connsiteY18" fmla="*/ 162370 h 1546789"/>
              <a:gd name="connsiteX19" fmla="*/ 2803020 w 5665861"/>
              <a:gd name="connsiteY19" fmla="*/ 42729 h 1546789"/>
              <a:gd name="connsiteX20" fmla="*/ 2914116 w 5665861"/>
              <a:gd name="connsiteY20" fmla="*/ 136733 h 1546789"/>
              <a:gd name="connsiteX21" fmla="*/ 3281585 w 5665861"/>
              <a:gd name="connsiteY21" fmla="*/ 119641 h 1546789"/>
              <a:gd name="connsiteX22" fmla="*/ 3478138 w 5665861"/>
              <a:gd name="connsiteY22" fmla="*/ 0 h 1546789"/>
              <a:gd name="connsiteX23" fmla="*/ 3743058 w 5665861"/>
              <a:gd name="connsiteY23" fmla="*/ 85458 h 1546789"/>
              <a:gd name="connsiteX24" fmla="*/ 4178893 w 5665861"/>
              <a:gd name="connsiteY24" fmla="*/ 17092 h 1546789"/>
              <a:gd name="connsiteX25" fmla="*/ 4469450 w 5665861"/>
              <a:gd name="connsiteY25" fmla="*/ 51275 h 1546789"/>
              <a:gd name="connsiteX26" fmla="*/ 4854011 w 5665861"/>
              <a:gd name="connsiteY26" fmla="*/ 119641 h 1546789"/>
              <a:gd name="connsiteX27" fmla="*/ 4948015 w 5665861"/>
              <a:gd name="connsiteY27" fmla="*/ 76912 h 1546789"/>
              <a:gd name="connsiteX28" fmla="*/ 5375304 w 5665861"/>
              <a:gd name="connsiteY28" fmla="*/ 247828 h 1546789"/>
              <a:gd name="connsiteX29" fmla="*/ 5443671 w 5665861"/>
              <a:gd name="connsiteY29" fmla="*/ 128187 h 1546789"/>
              <a:gd name="connsiteX30" fmla="*/ 5665861 w 5665861"/>
              <a:gd name="connsiteY30" fmla="*/ 205099 h 1546789"/>
              <a:gd name="connsiteX31" fmla="*/ 4896740 w 5665861"/>
              <a:gd name="connsiteY31" fmla="*/ 487110 h 1546789"/>
              <a:gd name="connsiteX32" fmla="*/ 5554766 w 5665861"/>
              <a:gd name="connsiteY32" fmla="*/ 1093862 h 1546789"/>
              <a:gd name="connsiteX33" fmla="*/ 5306938 w 5665861"/>
              <a:gd name="connsiteY33" fmla="*/ 1239140 h 1546789"/>
              <a:gd name="connsiteX34" fmla="*/ 4520725 w 5665861"/>
              <a:gd name="connsiteY34" fmla="*/ 1256232 h 1546789"/>
              <a:gd name="connsiteX35" fmla="*/ 4341263 w 5665861"/>
              <a:gd name="connsiteY35" fmla="*/ 1145136 h 1546789"/>
              <a:gd name="connsiteX36" fmla="*/ 4392538 w 5665861"/>
              <a:gd name="connsiteY36" fmla="*/ 1008404 h 1546789"/>
              <a:gd name="connsiteX37" fmla="*/ 4153256 w 5665861"/>
              <a:gd name="connsiteY37" fmla="*/ 1034041 h 1546789"/>
              <a:gd name="connsiteX38" fmla="*/ 3965248 w 5665861"/>
              <a:gd name="connsiteY38" fmla="*/ 1204957 h 1546789"/>
              <a:gd name="connsiteX39" fmla="*/ 3845607 w 5665861"/>
              <a:gd name="connsiteY39" fmla="*/ 1247686 h 1546789"/>
              <a:gd name="connsiteX40" fmla="*/ 3785787 w 5665861"/>
              <a:gd name="connsiteY40" fmla="*/ 1384419 h 1546789"/>
              <a:gd name="connsiteX41" fmla="*/ 3572142 w 5665861"/>
              <a:gd name="connsiteY41" fmla="*/ 1230594 h 1546789"/>
              <a:gd name="connsiteX42" fmla="*/ 3349951 w 5665861"/>
              <a:gd name="connsiteY42" fmla="*/ 1128045 h 1546789"/>
              <a:gd name="connsiteX43" fmla="*/ 3170489 w 5665861"/>
              <a:gd name="connsiteY43" fmla="*/ 1222049 h 1546789"/>
              <a:gd name="connsiteX44" fmla="*/ 2709017 w 5665861"/>
              <a:gd name="connsiteY44" fmla="*/ 1008404 h 1546789"/>
              <a:gd name="connsiteX45" fmla="*/ 2068082 w 5665861"/>
              <a:gd name="connsiteY45" fmla="*/ 888763 h 1546789"/>
              <a:gd name="connsiteX46" fmla="*/ 1717704 w 5665861"/>
              <a:gd name="connsiteY46" fmla="*/ 880217 h 1546789"/>
              <a:gd name="connsiteX47" fmla="*/ 1538243 w 5665861"/>
              <a:gd name="connsiteY47" fmla="*/ 1085316 h 1546789"/>
              <a:gd name="connsiteX48" fmla="*/ 1256232 w 5665861"/>
              <a:gd name="connsiteY48" fmla="*/ 1153682 h 1546789"/>
              <a:gd name="connsiteX49" fmla="*/ 1110953 w 5665861"/>
              <a:gd name="connsiteY49" fmla="*/ 1444239 h 1546789"/>
              <a:gd name="connsiteX50" fmla="*/ 974220 w 5665861"/>
              <a:gd name="connsiteY50" fmla="*/ 1546789 h 1546789"/>
              <a:gd name="connsiteX51" fmla="*/ 8546 w 5665861"/>
              <a:gd name="connsiteY51" fmla="*/ 1461331 h 1546789"/>
              <a:gd name="connsiteX0" fmla="*/ 8546 w 5665861"/>
              <a:gd name="connsiteY0" fmla="*/ 1461331 h 1546789"/>
              <a:gd name="connsiteX1" fmla="*/ 0 w 5665861"/>
              <a:gd name="connsiteY1" fmla="*/ 1093862 h 1546789"/>
              <a:gd name="connsiteX2" fmla="*/ 68366 w 5665861"/>
              <a:gd name="connsiteY2" fmla="*/ 1068224 h 1546789"/>
              <a:gd name="connsiteX3" fmla="*/ 85458 w 5665861"/>
              <a:gd name="connsiteY3" fmla="*/ 974221 h 1546789"/>
              <a:gd name="connsiteX4" fmla="*/ 145278 w 5665861"/>
              <a:gd name="connsiteY4" fmla="*/ 897308 h 1546789"/>
              <a:gd name="connsiteX5" fmla="*/ 230736 w 5665861"/>
              <a:gd name="connsiteY5" fmla="*/ 905854 h 1546789"/>
              <a:gd name="connsiteX6" fmla="*/ 324740 w 5665861"/>
              <a:gd name="connsiteY6" fmla="*/ 965675 h 1546789"/>
              <a:gd name="connsiteX7" fmla="*/ 512747 w 5665861"/>
              <a:gd name="connsiteY7" fmla="*/ 965675 h 1546789"/>
              <a:gd name="connsiteX8" fmla="*/ 717846 w 5665861"/>
              <a:gd name="connsiteY8" fmla="*/ 948583 h 1546789"/>
              <a:gd name="connsiteX9" fmla="*/ 769121 w 5665861"/>
              <a:gd name="connsiteY9" fmla="*/ 888763 h 1546789"/>
              <a:gd name="connsiteX10" fmla="*/ 1059678 w 5665861"/>
              <a:gd name="connsiteY10" fmla="*/ 871671 h 1546789"/>
              <a:gd name="connsiteX11" fmla="*/ 1290415 w 5665861"/>
              <a:gd name="connsiteY11" fmla="*/ 752030 h 1546789"/>
              <a:gd name="connsiteX12" fmla="*/ 1315625 w 5665861"/>
              <a:gd name="connsiteY12" fmla="*/ 615511 h 1546789"/>
              <a:gd name="connsiteX13" fmla="*/ 1563880 w 5665861"/>
              <a:gd name="connsiteY13" fmla="*/ 504202 h 1546789"/>
              <a:gd name="connsiteX14" fmla="*/ 1768979 w 5665861"/>
              <a:gd name="connsiteY14" fmla="*/ 521293 h 1546789"/>
              <a:gd name="connsiteX15" fmla="*/ 1871529 w 5665861"/>
              <a:gd name="connsiteY15" fmla="*/ 521293 h 1546789"/>
              <a:gd name="connsiteX16" fmla="*/ 1991170 w 5665861"/>
              <a:gd name="connsiteY16" fmla="*/ 367469 h 1546789"/>
              <a:gd name="connsiteX17" fmla="*/ 2144994 w 5665861"/>
              <a:gd name="connsiteY17" fmla="*/ 299103 h 1546789"/>
              <a:gd name="connsiteX18" fmla="*/ 2529555 w 5665861"/>
              <a:gd name="connsiteY18" fmla="*/ 162370 h 1546789"/>
              <a:gd name="connsiteX19" fmla="*/ 2803020 w 5665861"/>
              <a:gd name="connsiteY19" fmla="*/ 42729 h 1546789"/>
              <a:gd name="connsiteX20" fmla="*/ 2914116 w 5665861"/>
              <a:gd name="connsiteY20" fmla="*/ 136733 h 1546789"/>
              <a:gd name="connsiteX21" fmla="*/ 3281585 w 5665861"/>
              <a:gd name="connsiteY21" fmla="*/ 119641 h 1546789"/>
              <a:gd name="connsiteX22" fmla="*/ 3478138 w 5665861"/>
              <a:gd name="connsiteY22" fmla="*/ 0 h 1546789"/>
              <a:gd name="connsiteX23" fmla="*/ 3743058 w 5665861"/>
              <a:gd name="connsiteY23" fmla="*/ 85458 h 1546789"/>
              <a:gd name="connsiteX24" fmla="*/ 4178893 w 5665861"/>
              <a:gd name="connsiteY24" fmla="*/ 17092 h 1546789"/>
              <a:gd name="connsiteX25" fmla="*/ 4469450 w 5665861"/>
              <a:gd name="connsiteY25" fmla="*/ 51275 h 1546789"/>
              <a:gd name="connsiteX26" fmla="*/ 4854011 w 5665861"/>
              <a:gd name="connsiteY26" fmla="*/ 119641 h 1546789"/>
              <a:gd name="connsiteX27" fmla="*/ 4948015 w 5665861"/>
              <a:gd name="connsiteY27" fmla="*/ 76912 h 1546789"/>
              <a:gd name="connsiteX28" fmla="*/ 5375304 w 5665861"/>
              <a:gd name="connsiteY28" fmla="*/ 247828 h 1546789"/>
              <a:gd name="connsiteX29" fmla="*/ 5443671 w 5665861"/>
              <a:gd name="connsiteY29" fmla="*/ 128187 h 1546789"/>
              <a:gd name="connsiteX30" fmla="*/ 5665861 w 5665861"/>
              <a:gd name="connsiteY30" fmla="*/ 205099 h 1546789"/>
              <a:gd name="connsiteX31" fmla="*/ 4896740 w 5665861"/>
              <a:gd name="connsiteY31" fmla="*/ 487110 h 1546789"/>
              <a:gd name="connsiteX32" fmla="*/ 5554766 w 5665861"/>
              <a:gd name="connsiteY32" fmla="*/ 1093862 h 1546789"/>
              <a:gd name="connsiteX33" fmla="*/ 5306938 w 5665861"/>
              <a:gd name="connsiteY33" fmla="*/ 1239140 h 1546789"/>
              <a:gd name="connsiteX34" fmla="*/ 4520725 w 5665861"/>
              <a:gd name="connsiteY34" fmla="*/ 1256232 h 1546789"/>
              <a:gd name="connsiteX35" fmla="*/ 4341263 w 5665861"/>
              <a:gd name="connsiteY35" fmla="*/ 1145136 h 1546789"/>
              <a:gd name="connsiteX36" fmla="*/ 4392538 w 5665861"/>
              <a:gd name="connsiteY36" fmla="*/ 1008404 h 1546789"/>
              <a:gd name="connsiteX37" fmla="*/ 4153256 w 5665861"/>
              <a:gd name="connsiteY37" fmla="*/ 1034041 h 1546789"/>
              <a:gd name="connsiteX38" fmla="*/ 3965248 w 5665861"/>
              <a:gd name="connsiteY38" fmla="*/ 1204957 h 1546789"/>
              <a:gd name="connsiteX39" fmla="*/ 3845607 w 5665861"/>
              <a:gd name="connsiteY39" fmla="*/ 1247686 h 1546789"/>
              <a:gd name="connsiteX40" fmla="*/ 3785787 w 5665861"/>
              <a:gd name="connsiteY40" fmla="*/ 1384419 h 1546789"/>
              <a:gd name="connsiteX41" fmla="*/ 3572142 w 5665861"/>
              <a:gd name="connsiteY41" fmla="*/ 1230594 h 1546789"/>
              <a:gd name="connsiteX42" fmla="*/ 3349951 w 5665861"/>
              <a:gd name="connsiteY42" fmla="*/ 1128045 h 1546789"/>
              <a:gd name="connsiteX43" fmla="*/ 3170489 w 5665861"/>
              <a:gd name="connsiteY43" fmla="*/ 1222049 h 1546789"/>
              <a:gd name="connsiteX44" fmla="*/ 2709017 w 5665861"/>
              <a:gd name="connsiteY44" fmla="*/ 1008404 h 1546789"/>
              <a:gd name="connsiteX45" fmla="*/ 2068082 w 5665861"/>
              <a:gd name="connsiteY45" fmla="*/ 888763 h 1546789"/>
              <a:gd name="connsiteX46" fmla="*/ 1717704 w 5665861"/>
              <a:gd name="connsiteY46" fmla="*/ 880217 h 1546789"/>
              <a:gd name="connsiteX47" fmla="*/ 1538243 w 5665861"/>
              <a:gd name="connsiteY47" fmla="*/ 1085316 h 1546789"/>
              <a:gd name="connsiteX48" fmla="*/ 1256232 w 5665861"/>
              <a:gd name="connsiteY48" fmla="*/ 1153682 h 1546789"/>
              <a:gd name="connsiteX49" fmla="*/ 1110953 w 5665861"/>
              <a:gd name="connsiteY49" fmla="*/ 1444239 h 1546789"/>
              <a:gd name="connsiteX50" fmla="*/ 974220 w 5665861"/>
              <a:gd name="connsiteY50" fmla="*/ 1546789 h 1546789"/>
              <a:gd name="connsiteX51" fmla="*/ 8546 w 5665861"/>
              <a:gd name="connsiteY51" fmla="*/ 1461331 h 1546789"/>
              <a:gd name="connsiteX0" fmla="*/ 8546 w 5665861"/>
              <a:gd name="connsiteY0" fmla="*/ 1461331 h 1546789"/>
              <a:gd name="connsiteX1" fmla="*/ 0 w 5665861"/>
              <a:gd name="connsiteY1" fmla="*/ 1093862 h 1546789"/>
              <a:gd name="connsiteX2" fmla="*/ 68366 w 5665861"/>
              <a:gd name="connsiteY2" fmla="*/ 1068224 h 1546789"/>
              <a:gd name="connsiteX3" fmla="*/ 85458 w 5665861"/>
              <a:gd name="connsiteY3" fmla="*/ 974221 h 1546789"/>
              <a:gd name="connsiteX4" fmla="*/ 145278 w 5665861"/>
              <a:gd name="connsiteY4" fmla="*/ 897308 h 1546789"/>
              <a:gd name="connsiteX5" fmla="*/ 230736 w 5665861"/>
              <a:gd name="connsiteY5" fmla="*/ 905854 h 1546789"/>
              <a:gd name="connsiteX6" fmla="*/ 324740 w 5665861"/>
              <a:gd name="connsiteY6" fmla="*/ 965675 h 1546789"/>
              <a:gd name="connsiteX7" fmla="*/ 512747 w 5665861"/>
              <a:gd name="connsiteY7" fmla="*/ 965675 h 1546789"/>
              <a:gd name="connsiteX8" fmla="*/ 717846 w 5665861"/>
              <a:gd name="connsiteY8" fmla="*/ 948583 h 1546789"/>
              <a:gd name="connsiteX9" fmla="*/ 769121 w 5665861"/>
              <a:gd name="connsiteY9" fmla="*/ 888763 h 1546789"/>
              <a:gd name="connsiteX10" fmla="*/ 1059678 w 5665861"/>
              <a:gd name="connsiteY10" fmla="*/ 871671 h 1546789"/>
              <a:gd name="connsiteX11" fmla="*/ 1290415 w 5665861"/>
              <a:gd name="connsiteY11" fmla="*/ 752030 h 1546789"/>
              <a:gd name="connsiteX12" fmla="*/ 1315625 w 5665861"/>
              <a:gd name="connsiteY12" fmla="*/ 626941 h 1546789"/>
              <a:gd name="connsiteX13" fmla="*/ 1563880 w 5665861"/>
              <a:gd name="connsiteY13" fmla="*/ 504202 h 1546789"/>
              <a:gd name="connsiteX14" fmla="*/ 1768979 w 5665861"/>
              <a:gd name="connsiteY14" fmla="*/ 521293 h 1546789"/>
              <a:gd name="connsiteX15" fmla="*/ 1871529 w 5665861"/>
              <a:gd name="connsiteY15" fmla="*/ 521293 h 1546789"/>
              <a:gd name="connsiteX16" fmla="*/ 1991170 w 5665861"/>
              <a:gd name="connsiteY16" fmla="*/ 367469 h 1546789"/>
              <a:gd name="connsiteX17" fmla="*/ 2144994 w 5665861"/>
              <a:gd name="connsiteY17" fmla="*/ 299103 h 1546789"/>
              <a:gd name="connsiteX18" fmla="*/ 2529555 w 5665861"/>
              <a:gd name="connsiteY18" fmla="*/ 162370 h 1546789"/>
              <a:gd name="connsiteX19" fmla="*/ 2803020 w 5665861"/>
              <a:gd name="connsiteY19" fmla="*/ 42729 h 1546789"/>
              <a:gd name="connsiteX20" fmla="*/ 2914116 w 5665861"/>
              <a:gd name="connsiteY20" fmla="*/ 136733 h 1546789"/>
              <a:gd name="connsiteX21" fmla="*/ 3281585 w 5665861"/>
              <a:gd name="connsiteY21" fmla="*/ 119641 h 1546789"/>
              <a:gd name="connsiteX22" fmla="*/ 3478138 w 5665861"/>
              <a:gd name="connsiteY22" fmla="*/ 0 h 1546789"/>
              <a:gd name="connsiteX23" fmla="*/ 3743058 w 5665861"/>
              <a:gd name="connsiteY23" fmla="*/ 85458 h 1546789"/>
              <a:gd name="connsiteX24" fmla="*/ 4178893 w 5665861"/>
              <a:gd name="connsiteY24" fmla="*/ 17092 h 1546789"/>
              <a:gd name="connsiteX25" fmla="*/ 4469450 w 5665861"/>
              <a:gd name="connsiteY25" fmla="*/ 51275 h 1546789"/>
              <a:gd name="connsiteX26" fmla="*/ 4854011 w 5665861"/>
              <a:gd name="connsiteY26" fmla="*/ 119641 h 1546789"/>
              <a:gd name="connsiteX27" fmla="*/ 4948015 w 5665861"/>
              <a:gd name="connsiteY27" fmla="*/ 76912 h 1546789"/>
              <a:gd name="connsiteX28" fmla="*/ 5375304 w 5665861"/>
              <a:gd name="connsiteY28" fmla="*/ 247828 h 1546789"/>
              <a:gd name="connsiteX29" fmla="*/ 5443671 w 5665861"/>
              <a:gd name="connsiteY29" fmla="*/ 128187 h 1546789"/>
              <a:gd name="connsiteX30" fmla="*/ 5665861 w 5665861"/>
              <a:gd name="connsiteY30" fmla="*/ 205099 h 1546789"/>
              <a:gd name="connsiteX31" fmla="*/ 4896740 w 5665861"/>
              <a:gd name="connsiteY31" fmla="*/ 487110 h 1546789"/>
              <a:gd name="connsiteX32" fmla="*/ 5554766 w 5665861"/>
              <a:gd name="connsiteY32" fmla="*/ 1093862 h 1546789"/>
              <a:gd name="connsiteX33" fmla="*/ 5306938 w 5665861"/>
              <a:gd name="connsiteY33" fmla="*/ 1239140 h 1546789"/>
              <a:gd name="connsiteX34" fmla="*/ 4520725 w 5665861"/>
              <a:gd name="connsiteY34" fmla="*/ 1256232 h 1546789"/>
              <a:gd name="connsiteX35" fmla="*/ 4341263 w 5665861"/>
              <a:gd name="connsiteY35" fmla="*/ 1145136 h 1546789"/>
              <a:gd name="connsiteX36" fmla="*/ 4392538 w 5665861"/>
              <a:gd name="connsiteY36" fmla="*/ 1008404 h 1546789"/>
              <a:gd name="connsiteX37" fmla="*/ 4153256 w 5665861"/>
              <a:gd name="connsiteY37" fmla="*/ 1034041 h 1546789"/>
              <a:gd name="connsiteX38" fmla="*/ 3965248 w 5665861"/>
              <a:gd name="connsiteY38" fmla="*/ 1204957 h 1546789"/>
              <a:gd name="connsiteX39" fmla="*/ 3845607 w 5665861"/>
              <a:gd name="connsiteY39" fmla="*/ 1247686 h 1546789"/>
              <a:gd name="connsiteX40" fmla="*/ 3785787 w 5665861"/>
              <a:gd name="connsiteY40" fmla="*/ 1384419 h 1546789"/>
              <a:gd name="connsiteX41" fmla="*/ 3572142 w 5665861"/>
              <a:gd name="connsiteY41" fmla="*/ 1230594 h 1546789"/>
              <a:gd name="connsiteX42" fmla="*/ 3349951 w 5665861"/>
              <a:gd name="connsiteY42" fmla="*/ 1128045 h 1546789"/>
              <a:gd name="connsiteX43" fmla="*/ 3170489 w 5665861"/>
              <a:gd name="connsiteY43" fmla="*/ 1222049 h 1546789"/>
              <a:gd name="connsiteX44" fmla="*/ 2709017 w 5665861"/>
              <a:gd name="connsiteY44" fmla="*/ 1008404 h 1546789"/>
              <a:gd name="connsiteX45" fmla="*/ 2068082 w 5665861"/>
              <a:gd name="connsiteY45" fmla="*/ 888763 h 1546789"/>
              <a:gd name="connsiteX46" fmla="*/ 1717704 w 5665861"/>
              <a:gd name="connsiteY46" fmla="*/ 880217 h 1546789"/>
              <a:gd name="connsiteX47" fmla="*/ 1538243 w 5665861"/>
              <a:gd name="connsiteY47" fmla="*/ 1085316 h 1546789"/>
              <a:gd name="connsiteX48" fmla="*/ 1256232 w 5665861"/>
              <a:gd name="connsiteY48" fmla="*/ 1153682 h 1546789"/>
              <a:gd name="connsiteX49" fmla="*/ 1110953 w 5665861"/>
              <a:gd name="connsiteY49" fmla="*/ 1444239 h 1546789"/>
              <a:gd name="connsiteX50" fmla="*/ 974220 w 5665861"/>
              <a:gd name="connsiteY50" fmla="*/ 1546789 h 1546789"/>
              <a:gd name="connsiteX51" fmla="*/ 8546 w 5665861"/>
              <a:gd name="connsiteY51" fmla="*/ 1461331 h 1546789"/>
              <a:gd name="connsiteX0" fmla="*/ 8546 w 5665861"/>
              <a:gd name="connsiteY0" fmla="*/ 1461331 h 1546789"/>
              <a:gd name="connsiteX1" fmla="*/ 0 w 5665861"/>
              <a:gd name="connsiteY1" fmla="*/ 1093862 h 1546789"/>
              <a:gd name="connsiteX2" fmla="*/ 68366 w 5665861"/>
              <a:gd name="connsiteY2" fmla="*/ 1068224 h 1546789"/>
              <a:gd name="connsiteX3" fmla="*/ 32118 w 5665861"/>
              <a:gd name="connsiteY3" fmla="*/ 962791 h 1546789"/>
              <a:gd name="connsiteX4" fmla="*/ 145278 w 5665861"/>
              <a:gd name="connsiteY4" fmla="*/ 897308 h 1546789"/>
              <a:gd name="connsiteX5" fmla="*/ 230736 w 5665861"/>
              <a:gd name="connsiteY5" fmla="*/ 905854 h 1546789"/>
              <a:gd name="connsiteX6" fmla="*/ 324740 w 5665861"/>
              <a:gd name="connsiteY6" fmla="*/ 965675 h 1546789"/>
              <a:gd name="connsiteX7" fmla="*/ 512747 w 5665861"/>
              <a:gd name="connsiteY7" fmla="*/ 965675 h 1546789"/>
              <a:gd name="connsiteX8" fmla="*/ 717846 w 5665861"/>
              <a:gd name="connsiteY8" fmla="*/ 948583 h 1546789"/>
              <a:gd name="connsiteX9" fmla="*/ 769121 w 5665861"/>
              <a:gd name="connsiteY9" fmla="*/ 888763 h 1546789"/>
              <a:gd name="connsiteX10" fmla="*/ 1059678 w 5665861"/>
              <a:gd name="connsiteY10" fmla="*/ 871671 h 1546789"/>
              <a:gd name="connsiteX11" fmla="*/ 1290415 w 5665861"/>
              <a:gd name="connsiteY11" fmla="*/ 752030 h 1546789"/>
              <a:gd name="connsiteX12" fmla="*/ 1315625 w 5665861"/>
              <a:gd name="connsiteY12" fmla="*/ 626941 h 1546789"/>
              <a:gd name="connsiteX13" fmla="*/ 1563880 w 5665861"/>
              <a:gd name="connsiteY13" fmla="*/ 504202 h 1546789"/>
              <a:gd name="connsiteX14" fmla="*/ 1768979 w 5665861"/>
              <a:gd name="connsiteY14" fmla="*/ 521293 h 1546789"/>
              <a:gd name="connsiteX15" fmla="*/ 1871529 w 5665861"/>
              <a:gd name="connsiteY15" fmla="*/ 521293 h 1546789"/>
              <a:gd name="connsiteX16" fmla="*/ 1991170 w 5665861"/>
              <a:gd name="connsiteY16" fmla="*/ 367469 h 1546789"/>
              <a:gd name="connsiteX17" fmla="*/ 2144994 w 5665861"/>
              <a:gd name="connsiteY17" fmla="*/ 299103 h 1546789"/>
              <a:gd name="connsiteX18" fmla="*/ 2529555 w 5665861"/>
              <a:gd name="connsiteY18" fmla="*/ 162370 h 1546789"/>
              <a:gd name="connsiteX19" fmla="*/ 2803020 w 5665861"/>
              <a:gd name="connsiteY19" fmla="*/ 42729 h 1546789"/>
              <a:gd name="connsiteX20" fmla="*/ 2914116 w 5665861"/>
              <a:gd name="connsiteY20" fmla="*/ 136733 h 1546789"/>
              <a:gd name="connsiteX21" fmla="*/ 3281585 w 5665861"/>
              <a:gd name="connsiteY21" fmla="*/ 119641 h 1546789"/>
              <a:gd name="connsiteX22" fmla="*/ 3478138 w 5665861"/>
              <a:gd name="connsiteY22" fmla="*/ 0 h 1546789"/>
              <a:gd name="connsiteX23" fmla="*/ 3743058 w 5665861"/>
              <a:gd name="connsiteY23" fmla="*/ 85458 h 1546789"/>
              <a:gd name="connsiteX24" fmla="*/ 4178893 w 5665861"/>
              <a:gd name="connsiteY24" fmla="*/ 17092 h 1546789"/>
              <a:gd name="connsiteX25" fmla="*/ 4469450 w 5665861"/>
              <a:gd name="connsiteY25" fmla="*/ 51275 h 1546789"/>
              <a:gd name="connsiteX26" fmla="*/ 4854011 w 5665861"/>
              <a:gd name="connsiteY26" fmla="*/ 119641 h 1546789"/>
              <a:gd name="connsiteX27" fmla="*/ 4948015 w 5665861"/>
              <a:gd name="connsiteY27" fmla="*/ 76912 h 1546789"/>
              <a:gd name="connsiteX28" fmla="*/ 5375304 w 5665861"/>
              <a:gd name="connsiteY28" fmla="*/ 247828 h 1546789"/>
              <a:gd name="connsiteX29" fmla="*/ 5443671 w 5665861"/>
              <a:gd name="connsiteY29" fmla="*/ 128187 h 1546789"/>
              <a:gd name="connsiteX30" fmla="*/ 5665861 w 5665861"/>
              <a:gd name="connsiteY30" fmla="*/ 205099 h 1546789"/>
              <a:gd name="connsiteX31" fmla="*/ 4896740 w 5665861"/>
              <a:gd name="connsiteY31" fmla="*/ 487110 h 1546789"/>
              <a:gd name="connsiteX32" fmla="*/ 5554766 w 5665861"/>
              <a:gd name="connsiteY32" fmla="*/ 1093862 h 1546789"/>
              <a:gd name="connsiteX33" fmla="*/ 5306938 w 5665861"/>
              <a:gd name="connsiteY33" fmla="*/ 1239140 h 1546789"/>
              <a:gd name="connsiteX34" fmla="*/ 4520725 w 5665861"/>
              <a:gd name="connsiteY34" fmla="*/ 1256232 h 1546789"/>
              <a:gd name="connsiteX35" fmla="*/ 4341263 w 5665861"/>
              <a:gd name="connsiteY35" fmla="*/ 1145136 h 1546789"/>
              <a:gd name="connsiteX36" fmla="*/ 4392538 w 5665861"/>
              <a:gd name="connsiteY36" fmla="*/ 1008404 h 1546789"/>
              <a:gd name="connsiteX37" fmla="*/ 4153256 w 5665861"/>
              <a:gd name="connsiteY37" fmla="*/ 1034041 h 1546789"/>
              <a:gd name="connsiteX38" fmla="*/ 3965248 w 5665861"/>
              <a:gd name="connsiteY38" fmla="*/ 1204957 h 1546789"/>
              <a:gd name="connsiteX39" fmla="*/ 3845607 w 5665861"/>
              <a:gd name="connsiteY39" fmla="*/ 1247686 h 1546789"/>
              <a:gd name="connsiteX40" fmla="*/ 3785787 w 5665861"/>
              <a:gd name="connsiteY40" fmla="*/ 1384419 h 1546789"/>
              <a:gd name="connsiteX41" fmla="*/ 3572142 w 5665861"/>
              <a:gd name="connsiteY41" fmla="*/ 1230594 h 1546789"/>
              <a:gd name="connsiteX42" fmla="*/ 3349951 w 5665861"/>
              <a:gd name="connsiteY42" fmla="*/ 1128045 h 1546789"/>
              <a:gd name="connsiteX43" fmla="*/ 3170489 w 5665861"/>
              <a:gd name="connsiteY43" fmla="*/ 1222049 h 1546789"/>
              <a:gd name="connsiteX44" fmla="*/ 2709017 w 5665861"/>
              <a:gd name="connsiteY44" fmla="*/ 1008404 h 1546789"/>
              <a:gd name="connsiteX45" fmla="*/ 2068082 w 5665861"/>
              <a:gd name="connsiteY45" fmla="*/ 888763 h 1546789"/>
              <a:gd name="connsiteX46" fmla="*/ 1717704 w 5665861"/>
              <a:gd name="connsiteY46" fmla="*/ 880217 h 1546789"/>
              <a:gd name="connsiteX47" fmla="*/ 1538243 w 5665861"/>
              <a:gd name="connsiteY47" fmla="*/ 1085316 h 1546789"/>
              <a:gd name="connsiteX48" fmla="*/ 1256232 w 5665861"/>
              <a:gd name="connsiteY48" fmla="*/ 1153682 h 1546789"/>
              <a:gd name="connsiteX49" fmla="*/ 1110953 w 5665861"/>
              <a:gd name="connsiteY49" fmla="*/ 1444239 h 1546789"/>
              <a:gd name="connsiteX50" fmla="*/ 974220 w 5665861"/>
              <a:gd name="connsiteY50" fmla="*/ 1546789 h 1546789"/>
              <a:gd name="connsiteX51" fmla="*/ 8546 w 5665861"/>
              <a:gd name="connsiteY51" fmla="*/ 1461331 h 1546789"/>
              <a:gd name="connsiteX0" fmla="*/ 8546 w 5665861"/>
              <a:gd name="connsiteY0" fmla="*/ 1461331 h 1546789"/>
              <a:gd name="connsiteX1" fmla="*/ 0 w 5665861"/>
              <a:gd name="connsiteY1" fmla="*/ 1093862 h 1546789"/>
              <a:gd name="connsiteX2" fmla="*/ 68366 w 5665861"/>
              <a:gd name="connsiteY2" fmla="*/ 1068224 h 1546789"/>
              <a:gd name="connsiteX3" fmla="*/ 32118 w 5665861"/>
              <a:gd name="connsiteY3" fmla="*/ 962791 h 1546789"/>
              <a:gd name="connsiteX4" fmla="*/ 145278 w 5665861"/>
              <a:gd name="connsiteY4" fmla="*/ 897308 h 1546789"/>
              <a:gd name="connsiteX5" fmla="*/ 230736 w 5665861"/>
              <a:gd name="connsiteY5" fmla="*/ 905854 h 1546789"/>
              <a:gd name="connsiteX6" fmla="*/ 324740 w 5665861"/>
              <a:gd name="connsiteY6" fmla="*/ 965675 h 1546789"/>
              <a:gd name="connsiteX7" fmla="*/ 512747 w 5665861"/>
              <a:gd name="connsiteY7" fmla="*/ 965675 h 1546789"/>
              <a:gd name="connsiteX8" fmla="*/ 717846 w 5665861"/>
              <a:gd name="connsiteY8" fmla="*/ 948583 h 1546789"/>
              <a:gd name="connsiteX9" fmla="*/ 769121 w 5665861"/>
              <a:gd name="connsiteY9" fmla="*/ 888763 h 1546789"/>
              <a:gd name="connsiteX10" fmla="*/ 1059678 w 5665861"/>
              <a:gd name="connsiteY10" fmla="*/ 871671 h 1546789"/>
              <a:gd name="connsiteX11" fmla="*/ 1290415 w 5665861"/>
              <a:gd name="connsiteY11" fmla="*/ 752030 h 1546789"/>
              <a:gd name="connsiteX12" fmla="*/ 1315625 w 5665861"/>
              <a:gd name="connsiteY12" fmla="*/ 626941 h 1546789"/>
              <a:gd name="connsiteX13" fmla="*/ 1563880 w 5665861"/>
              <a:gd name="connsiteY13" fmla="*/ 504202 h 1546789"/>
              <a:gd name="connsiteX14" fmla="*/ 1768979 w 5665861"/>
              <a:gd name="connsiteY14" fmla="*/ 521293 h 1546789"/>
              <a:gd name="connsiteX15" fmla="*/ 1871529 w 5665861"/>
              <a:gd name="connsiteY15" fmla="*/ 521293 h 1546789"/>
              <a:gd name="connsiteX16" fmla="*/ 1991170 w 5665861"/>
              <a:gd name="connsiteY16" fmla="*/ 367469 h 1546789"/>
              <a:gd name="connsiteX17" fmla="*/ 2144994 w 5665861"/>
              <a:gd name="connsiteY17" fmla="*/ 299103 h 1546789"/>
              <a:gd name="connsiteX18" fmla="*/ 2529555 w 5665861"/>
              <a:gd name="connsiteY18" fmla="*/ 162370 h 1546789"/>
              <a:gd name="connsiteX19" fmla="*/ 2803020 w 5665861"/>
              <a:gd name="connsiteY19" fmla="*/ 42729 h 1546789"/>
              <a:gd name="connsiteX20" fmla="*/ 2914116 w 5665861"/>
              <a:gd name="connsiteY20" fmla="*/ 136733 h 1546789"/>
              <a:gd name="connsiteX21" fmla="*/ 3281585 w 5665861"/>
              <a:gd name="connsiteY21" fmla="*/ 119641 h 1546789"/>
              <a:gd name="connsiteX22" fmla="*/ 3478138 w 5665861"/>
              <a:gd name="connsiteY22" fmla="*/ 0 h 1546789"/>
              <a:gd name="connsiteX23" fmla="*/ 3743058 w 5665861"/>
              <a:gd name="connsiteY23" fmla="*/ 85458 h 1546789"/>
              <a:gd name="connsiteX24" fmla="*/ 4178893 w 5665861"/>
              <a:gd name="connsiteY24" fmla="*/ 17092 h 1546789"/>
              <a:gd name="connsiteX25" fmla="*/ 4469450 w 5665861"/>
              <a:gd name="connsiteY25" fmla="*/ 51275 h 1546789"/>
              <a:gd name="connsiteX26" fmla="*/ 4854011 w 5665861"/>
              <a:gd name="connsiteY26" fmla="*/ 119641 h 1546789"/>
              <a:gd name="connsiteX27" fmla="*/ 4948015 w 5665861"/>
              <a:gd name="connsiteY27" fmla="*/ 76912 h 1546789"/>
              <a:gd name="connsiteX28" fmla="*/ 5375304 w 5665861"/>
              <a:gd name="connsiteY28" fmla="*/ 247828 h 1546789"/>
              <a:gd name="connsiteX29" fmla="*/ 5443671 w 5665861"/>
              <a:gd name="connsiteY29" fmla="*/ 128187 h 1546789"/>
              <a:gd name="connsiteX30" fmla="*/ 5665861 w 5665861"/>
              <a:gd name="connsiteY30" fmla="*/ 205099 h 1546789"/>
              <a:gd name="connsiteX31" fmla="*/ 4896740 w 5665861"/>
              <a:gd name="connsiteY31" fmla="*/ 487110 h 1546789"/>
              <a:gd name="connsiteX32" fmla="*/ 5554766 w 5665861"/>
              <a:gd name="connsiteY32" fmla="*/ 1093862 h 1546789"/>
              <a:gd name="connsiteX33" fmla="*/ 5306938 w 5665861"/>
              <a:gd name="connsiteY33" fmla="*/ 1239140 h 1546789"/>
              <a:gd name="connsiteX34" fmla="*/ 4520725 w 5665861"/>
              <a:gd name="connsiteY34" fmla="*/ 1256232 h 1546789"/>
              <a:gd name="connsiteX35" fmla="*/ 4341263 w 5665861"/>
              <a:gd name="connsiteY35" fmla="*/ 1145136 h 1546789"/>
              <a:gd name="connsiteX36" fmla="*/ 4392538 w 5665861"/>
              <a:gd name="connsiteY36" fmla="*/ 1008404 h 1546789"/>
              <a:gd name="connsiteX37" fmla="*/ 4153256 w 5665861"/>
              <a:gd name="connsiteY37" fmla="*/ 1034041 h 1546789"/>
              <a:gd name="connsiteX38" fmla="*/ 3965248 w 5665861"/>
              <a:gd name="connsiteY38" fmla="*/ 1204957 h 1546789"/>
              <a:gd name="connsiteX39" fmla="*/ 3845607 w 5665861"/>
              <a:gd name="connsiteY39" fmla="*/ 1247686 h 1546789"/>
              <a:gd name="connsiteX40" fmla="*/ 3785787 w 5665861"/>
              <a:gd name="connsiteY40" fmla="*/ 1384419 h 1546789"/>
              <a:gd name="connsiteX41" fmla="*/ 3572142 w 5665861"/>
              <a:gd name="connsiteY41" fmla="*/ 1230594 h 1546789"/>
              <a:gd name="connsiteX42" fmla="*/ 3349951 w 5665861"/>
              <a:gd name="connsiteY42" fmla="*/ 1128045 h 1546789"/>
              <a:gd name="connsiteX43" fmla="*/ 3170489 w 5665861"/>
              <a:gd name="connsiteY43" fmla="*/ 1222049 h 1546789"/>
              <a:gd name="connsiteX44" fmla="*/ 2709017 w 5665861"/>
              <a:gd name="connsiteY44" fmla="*/ 1008404 h 1546789"/>
              <a:gd name="connsiteX45" fmla="*/ 2068082 w 5665861"/>
              <a:gd name="connsiteY45" fmla="*/ 888763 h 1546789"/>
              <a:gd name="connsiteX46" fmla="*/ 1626264 w 5665861"/>
              <a:gd name="connsiteY46" fmla="*/ 838307 h 1546789"/>
              <a:gd name="connsiteX47" fmla="*/ 1538243 w 5665861"/>
              <a:gd name="connsiteY47" fmla="*/ 1085316 h 1546789"/>
              <a:gd name="connsiteX48" fmla="*/ 1256232 w 5665861"/>
              <a:gd name="connsiteY48" fmla="*/ 1153682 h 1546789"/>
              <a:gd name="connsiteX49" fmla="*/ 1110953 w 5665861"/>
              <a:gd name="connsiteY49" fmla="*/ 1444239 h 1546789"/>
              <a:gd name="connsiteX50" fmla="*/ 974220 w 5665861"/>
              <a:gd name="connsiteY50" fmla="*/ 1546789 h 1546789"/>
              <a:gd name="connsiteX51" fmla="*/ 8546 w 5665861"/>
              <a:gd name="connsiteY51" fmla="*/ 1461331 h 1546789"/>
              <a:gd name="connsiteX0" fmla="*/ 8546 w 5665861"/>
              <a:gd name="connsiteY0" fmla="*/ 1461331 h 1546789"/>
              <a:gd name="connsiteX1" fmla="*/ 0 w 5665861"/>
              <a:gd name="connsiteY1" fmla="*/ 1093862 h 1546789"/>
              <a:gd name="connsiteX2" fmla="*/ 68366 w 5665861"/>
              <a:gd name="connsiteY2" fmla="*/ 1068224 h 1546789"/>
              <a:gd name="connsiteX3" fmla="*/ 32118 w 5665861"/>
              <a:gd name="connsiteY3" fmla="*/ 962791 h 1546789"/>
              <a:gd name="connsiteX4" fmla="*/ 145278 w 5665861"/>
              <a:gd name="connsiteY4" fmla="*/ 897308 h 1546789"/>
              <a:gd name="connsiteX5" fmla="*/ 230736 w 5665861"/>
              <a:gd name="connsiteY5" fmla="*/ 905854 h 1546789"/>
              <a:gd name="connsiteX6" fmla="*/ 324740 w 5665861"/>
              <a:gd name="connsiteY6" fmla="*/ 965675 h 1546789"/>
              <a:gd name="connsiteX7" fmla="*/ 512747 w 5665861"/>
              <a:gd name="connsiteY7" fmla="*/ 965675 h 1546789"/>
              <a:gd name="connsiteX8" fmla="*/ 717846 w 5665861"/>
              <a:gd name="connsiteY8" fmla="*/ 948583 h 1546789"/>
              <a:gd name="connsiteX9" fmla="*/ 769121 w 5665861"/>
              <a:gd name="connsiteY9" fmla="*/ 888763 h 1546789"/>
              <a:gd name="connsiteX10" fmla="*/ 1059678 w 5665861"/>
              <a:gd name="connsiteY10" fmla="*/ 871671 h 1546789"/>
              <a:gd name="connsiteX11" fmla="*/ 1290415 w 5665861"/>
              <a:gd name="connsiteY11" fmla="*/ 752030 h 1546789"/>
              <a:gd name="connsiteX12" fmla="*/ 1315625 w 5665861"/>
              <a:gd name="connsiteY12" fmla="*/ 626941 h 1546789"/>
              <a:gd name="connsiteX13" fmla="*/ 1563880 w 5665861"/>
              <a:gd name="connsiteY13" fmla="*/ 504202 h 1546789"/>
              <a:gd name="connsiteX14" fmla="*/ 1768979 w 5665861"/>
              <a:gd name="connsiteY14" fmla="*/ 521293 h 1546789"/>
              <a:gd name="connsiteX15" fmla="*/ 1871529 w 5665861"/>
              <a:gd name="connsiteY15" fmla="*/ 521293 h 1546789"/>
              <a:gd name="connsiteX16" fmla="*/ 1991170 w 5665861"/>
              <a:gd name="connsiteY16" fmla="*/ 367469 h 1546789"/>
              <a:gd name="connsiteX17" fmla="*/ 2144994 w 5665861"/>
              <a:gd name="connsiteY17" fmla="*/ 299103 h 1546789"/>
              <a:gd name="connsiteX18" fmla="*/ 2529555 w 5665861"/>
              <a:gd name="connsiteY18" fmla="*/ 162370 h 1546789"/>
              <a:gd name="connsiteX19" fmla="*/ 2734440 w 5665861"/>
              <a:gd name="connsiteY19" fmla="*/ 12249 h 1546789"/>
              <a:gd name="connsiteX20" fmla="*/ 2914116 w 5665861"/>
              <a:gd name="connsiteY20" fmla="*/ 136733 h 1546789"/>
              <a:gd name="connsiteX21" fmla="*/ 3281585 w 5665861"/>
              <a:gd name="connsiteY21" fmla="*/ 119641 h 1546789"/>
              <a:gd name="connsiteX22" fmla="*/ 3478138 w 5665861"/>
              <a:gd name="connsiteY22" fmla="*/ 0 h 1546789"/>
              <a:gd name="connsiteX23" fmla="*/ 3743058 w 5665861"/>
              <a:gd name="connsiteY23" fmla="*/ 85458 h 1546789"/>
              <a:gd name="connsiteX24" fmla="*/ 4178893 w 5665861"/>
              <a:gd name="connsiteY24" fmla="*/ 17092 h 1546789"/>
              <a:gd name="connsiteX25" fmla="*/ 4469450 w 5665861"/>
              <a:gd name="connsiteY25" fmla="*/ 51275 h 1546789"/>
              <a:gd name="connsiteX26" fmla="*/ 4854011 w 5665861"/>
              <a:gd name="connsiteY26" fmla="*/ 119641 h 1546789"/>
              <a:gd name="connsiteX27" fmla="*/ 4948015 w 5665861"/>
              <a:gd name="connsiteY27" fmla="*/ 76912 h 1546789"/>
              <a:gd name="connsiteX28" fmla="*/ 5375304 w 5665861"/>
              <a:gd name="connsiteY28" fmla="*/ 247828 h 1546789"/>
              <a:gd name="connsiteX29" fmla="*/ 5443671 w 5665861"/>
              <a:gd name="connsiteY29" fmla="*/ 128187 h 1546789"/>
              <a:gd name="connsiteX30" fmla="*/ 5665861 w 5665861"/>
              <a:gd name="connsiteY30" fmla="*/ 205099 h 1546789"/>
              <a:gd name="connsiteX31" fmla="*/ 4896740 w 5665861"/>
              <a:gd name="connsiteY31" fmla="*/ 487110 h 1546789"/>
              <a:gd name="connsiteX32" fmla="*/ 5554766 w 5665861"/>
              <a:gd name="connsiteY32" fmla="*/ 1093862 h 1546789"/>
              <a:gd name="connsiteX33" fmla="*/ 5306938 w 5665861"/>
              <a:gd name="connsiteY33" fmla="*/ 1239140 h 1546789"/>
              <a:gd name="connsiteX34" fmla="*/ 4520725 w 5665861"/>
              <a:gd name="connsiteY34" fmla="*/ 1256232 h 1546789"/>
              <a:gd name="connsiteX35" fmla="*/ 4341263 w 5665861"/>
              <a:gd name="connsiteY35" fmla="*/ 1145136 h 1546789"/>
              <a:gd name="connsiteX36" fmla="*/ 4392538 w 5665861"/>
              <a:gd name="connsiteY36" fmla="*/ 1008404 h 1546789"/>
              <a:gd name="connsiteX37" fmla="*/ 4153256 w 5665861"/>
              <a:gd name="connsiteY37" fmla="*/ 1034041 h 1546789"/>
              <a:gd name="connsiteX38" fmla="*/ 3965248 w 5665861"/>
              <a:gd name="connsiteY38" fmla="*/ 1204957 h 1546789"/>
              <a:gd name="connsiteX39" fmla="*/ 3845607 w 5665861"/>
              <a:gd name="connsiteY39" fmla="*/ 1247686 h 1546789"/>
              <a:gd name="connsiteX40" fmla="*/ 3785787 w 5665861"/>
              <a:gd name="connsiteY40" fmla="*/ 1384419 h 1546789"/>
              <a:gd name="connsiteX41" fmla="*/ 3572142 w 5665861"/>
              <a:gd name="connsiteY41" fmla="*/ 1230594 h 1546789"/>
              <a:gd name="connsiteX42" fmla="*/ 3349951 w 5665861"/>
              <a:gd name="connsiteY42" fmla="*/ 1128045 h 1546789"/>
              <a:gd name="connsiteX43" fmla="*/ 3170489 w 5665861"/>
              <a:gd name="connsiteY43" fmla="*/ 1222049 h 1546789"/>
              <a:gd name="connsiteX44" fmla="*/ 2709017 w 5665861"/>
              <a:gd name="connsiteY44" fmla="*/ 1008404 h 1546789"/>
              <a:gd name="connsiteX45" fmla="*/ 2068082 w 5665861"/>
              <a:gd name="connsiteY45" fmla="*/ 888763 h 1546789"/>
              <a:gd name="connsiteX46" fmla="*/ 1626264 w 5665861"/>
              <a:gd name="connsiteY46" fmla="*/ 838307 h 1546789"/>
              <a:gd name="connsiteX47" fmla="*/ 1538243 w 5665861"/>
              <a:gd name="connsiteY47" fmla="*/ 1085316 h 1546789"/>
              <a:gd name="connsiteX48" fmla="*/ 1256232 w 5665861"/>
              <a:gd name="connsiteY48" fmla="*/ 1153682 h 1546789"/>
              <a:gd name="connsiteX49" fmla="*/ 1110953 w 5665861"/>
              <a:gd name="connsiteY49" fmla="*/ 1444239 h 1546789"/>
              <a:gd name="connsiteX50" fmla="*/ 974220 w 5665861"/>
              <a:gd name="connsiteY50" fmla="*/ 1546789 h 1546789"/>
              <a:gd name="connsiteX51" fmla="*/ 8546 w 5665861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1059678 w 5674653"/>
              <a:gd name="connsiteY10" fmla="*/ 871671 h 1546789"/>
              <a:gd name="connsiteX11" fmla="*/ 1290415 w 5674653"/>
              <a:gd name="connsiteY11" fmla="*/ 752030 h 1546789"/>
              <a:gd name="connsiteX12" fmla="*/ 1315625 w 5674653"/>
              <a:gd name="connsiteY12" fmla="*/ 626941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854011 w 5674653"/>
              <a:gd name="connsiteY26" fmla="*/ 119641 h 1546789"/>
              <a:gd name="connsiteX27" fmla="*/ 4948015 w 5674653"/>
              <a:gd name="connsiteY27" fmla="*/ 76912 h 1546789"/>
              <a:gd name="connsiteX28" fmla="*/ 5375304 w 5674653"/>
              <a:gd name="connsiteY28" fmla="*/ 247828 h 1546789"/>
              <a:gd name="connsiteX29" fmla="*/ 5443671 w 5674653"/>
              <a:gd name="connsiteY29" fmla="*/ 12818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1059678 w 5674653"/>
              <a:gd name="connsiteY10" fmla="*/ 871671 h 1546789"/>
              <a:gd name="connsiteX11" fmla="*/ 1290415 w 5674653"/>
              <a:gd name="connsiteY11" fmla="*/ 752030 h 1546789"/>
              <a:gd name="connsiteX12" fmla="*/ 1315625 w 5674653"/>
              <a:gd name="connsiteY12" fmla="*/ 626941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854011 w 5674653"/>
              <a:gd name="connsiteY26" fmla="*/ 119641 h 1546789"/>
              <a:gd name="connsiteX27" fmla="*/ 4948015 w 5674653"/>
              <a:gd name="connsiteY27" fmla="*/ 76912 h 1546789"/>
              <a:gd name="connsiteX28" fmla="*/ 5199458 w 5674653"/>
              <a:gd name="connsiteY28" fmla="*/ 133528 h 1546789"/>
              <a:gd name="connsiteX29" fmla="*/ 5443671 w 5674653"/>
              <a:gd name="connsiteY29" fmla="*/ 12818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1059678 w 5674653"/>
              <a:gd name="connsiteY10" fmla="*/ 871671 h 1546789"/>
              <a:gd name="connsiteX11" fmla="*/ 1290415 w 5674653"/>
              <a:gd name="connsiteY11" fmla="*/ 752030 h 1546789"/>
              <a:gd name="connsiteX12" fmla="*/ 1315625 w 5674653"/>
              <a:gd name="connsiteY12" fmla="*/ 626941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854011 w 5674653"/>
              <a:gd name="connsiteY26" fmla="*/ 119641 h 1546789"/>
              <a:gd name="connsiteX27" fmla="*/ 4948015 w 5674653"/>
              <a:gd name="connsiteY27" fmla="*/ 76912 h 1546789"/>
              <a:gd name="connsiteX28" fmla="*/ 5199458 w 5674653"/>
              <a:gd name="connsiteY28" fmla="*/ 133528 h 1546789"/>
              <a:gd name="connsiteX29" fmla="*/ 5408502 w 5674653"/>
              <a:gd name="connsiteY29" fmla="*/ 20731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1059678 w 5674653"/>
              <a:gd name="connsiteY10" fmla="*/ 871671 h 1546789"/>
              <a:gd name="connsiteX11" fmla="*/ 1290415 w 5674653"/>
              <a:gd name="connsiteY11" fmla="*/ 752030 h 1546789"/>
              <a:gd name="connsiteX12" fmla="*/ 1315625 w 5674653"/>
              <a:gd name="connsiteY12" fmla="*/ 626941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854011 w 5674653"/>
              <a:gd name="connsiteY26" fmla="*/ 119641 h 1546789"/>
              <a:gd name="connsiteX27" fmla="*/ 4991977 w 5674653"/>
              <a:gd name="connsiteY27" fmla="*/ 156043 h 1546789"/>
              <a:gd name="connsiteX28" fmla="*/ 5199458 w 5674653"/>
              <a:gd name="connsiteY28" fmla="*/ 133528 h 1546789"/>
              <a:gd name="connsiteX29" fmla="*/ 5408502 w 5674653"/>
              <a:gd name="connsiteY29" fmla="*/ 20731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1059678 w 5674653"/>
              <a:gd name="connsiteY10" fmla="*/ 871671 h 1546789"/>
              <a:gd name="connsiteX11" fmla="*/ 1290415 w 5674653"/>
              <a:gd name="connsiteY11" fmla="*/ 752030 h 1546789"/>
              <a:gd name="connsiteX12" fmla="*/ 1315625 w 5674653"/>
              <a:gd name="connsiteY12" fmla="*/ 626941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783673 w 5674653"/>
              <a:gd name="connsiteY26" fmla="*/ 58095 h 1546789"/>
              <a:gd name="connsiteX27" fmla="*/ 4991977 w 5674653"/>
              <a:gd name="connsiteY27" fmla="*/ 156043 h 1546789"/>
              <a:gd name="connsiteX28" fmla="*/ 5199458 w 5674653"/>
              <a:gd name="connsiteY28" fmla="*/ 133528 h 1546789"/>
              <a:gd name="connsiteX29" fmla="*/ 5408502 w 5674653"/>
              <a:gd name="connsiteY29" fmla="*/ 20731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945378 w 5674653"/>
              <a:gd name="connsiteY10" fmla="*/ 774956 h 1546789"/>
              <a:gd name="connsiteX11" fmla="*/ 1290415 w 5674653"/>
              <a:gd name="connsiteY11" fmla="*/ 752030 h 1546789"/>
              <a:gd name="connsiteX12" fmla="*/ 1315625 w 5674653"/>
              <a:gd name="connsiteY12" fmla="*/ 626941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783673 w 5674653"/>
              <a:gd name="connsiteY26" fmla="*/ 58095 h 1546789"/>
              <a:gd name="connsiteX27" fmla="*/ 4991977 w 5674653"/>
              <a:gd name="connsiteY27" fmla="*/ 156043 h 1546789"/>
              <a:gd name="connsiteX28" fmla="*/ 5199458 w 5674653"/>
              <a:gd name="connsiteY28" fmla="*/ 133528 h 1546789"/>
              <a:gd name="connsiteX29" fmla="*/ 5408502 w 5674653"/>
              <a:gd name="connsiteY29" fmla="*/ 20731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945378 w 5674653"/>
              <a:gd name="connsiteY10" fmla="*/ 774956 h 1546789"/>
              <a:gd name="connsiteX11" fmla="*/ 1220076 w 5674653"/>
              <a:gd name="connsiteY11" fmla="*/ 787199 h 1546789"/>
              <a:gd name="connsiteX12" fmla="*/ 1315625 w 5674653"/>
              <a:gd name="connsiteY12" fmla="*/ 626941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783673 w 5674653"/>
              <a:gd name="connsiteY26" fmla="*/ 58095 h 1546789"/>
              <a:gd name="connsiteX27" fmla="*/ 4991977 w 5674653"/>
              <a:gd name="connsiteY27" fmla="*/ 156043 h 1546789"/>
              <a:gd name="connsiteX28" fmla="*/ 5199458 w 5674653"/>
              <a:gd name="connsiteY28" fmla="*/ 133528 h 1546789"/>
              <a:gd name="connsiteX29" fmla="*/ 5408502 w 5674653"/>
              <a:gd name="connsiteY29" fmla="*/ 20731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  <a:gd name="connsiteX0" fmla="*/ 8546 w 5674653"/>
              <a:gd name="connsiteY0" fmla="*/ 1461331 h 1546789"/>
              <a:gd name="connsiteX1" fmla="*/ 0 w 5674653"/>
              <a:gd name="connsiteY1" fmla="*/ 1093862 h 1546789"/>
              <a:gd name="connsiteX2" fmla="*/ 68366 w 5674653"/>
              <a:gd name="connsiteY2" fmla="*/ 1068224 h 1546789"/>
              <a:gd name="connsiteX3" fmla="*/ 32118 w 5674653"/>
              <a:gd name="connsiteY3" fmla="*/ 962791 h 1546789"/>
              <a:gd name="connsiteX4" fmla="*/ 145278 w 5674653"/>
              <a:gd name="connsiteY4" fmla="*/ 897308 h 1546789"/>
              <a:gd name="connsiteX5" fmla="*/ 230736 w 5674653"/>
              <a:gd name="connsiteY5" fmla="*/ 905854 h 1546789"/>
              <a:gd name="connsiteX6" fmla="*/ 324740 w 5674653"/>
              <a:gd name="connsiteY6" fmla="*/ 965675 h 1546789"/>
              <a:gd name="connsiteX7" fmla="*/ 512747 w 5674653"/>
              <a:gd name="connsiteY7" fmla="*/ 965675 h 1546789"/>
              <a:gd name="connsiteX8" fmla="*/ 717846 w 5674653"/>
              <a:gd name="connsiteY8" fmla="*/ 948583 h 1546789"/>
              <a:gd name="connsiteX9" fmla="*/ 769121 w 5674653"/>
              <a:gd name="connsiteY9" fmla="*/ 888763 h 1546789"/>
              <a:gd name="connsiteX10" fmla="*/ 945378 w 5674653"/>
              <a:gd name="connsiteY10" fmla="*/ 774956 h 1546789"/>
              <a:gd name="connsiteX11" fmla="*/ 1220076 w 5674653"/>
              <a:gd name="connsiteY11" fmla="*/ 787199 h 1546789"/>
              <a:gd name="connsiteX12" fmla="*/ 1227702 w 5674653"/>
              <a:gd name="connsiteY12" fmla="*/ 600565 h 1546789"/>
              <a:gd name="connsiteX13" fmla="*/ 1563880 w 5674653"/>
              <a:gd name="connsiteY13" fmla="*/ 504202 h 1546789"/>
              <a:gd name="connsiteX14" fmla="*/ 1768979 w 5674653"/>
              <a:gd name="connsiteY14" fmla="*/ 521293 h 1546789"/>
              <a:gd name="connsiteX15" fmla="*/ 1871529 w 5674653"/>
              <a:gd name="connsiteY15" fmla="*/ 521293 h 1546789"/>
              <a:gd name="connsiteX16" fmla="*/ 1991170 w 5674653"/>
              <a:gd name="connsiteY16" fmla="*/ 367469 h 1546789"/>
              <a:gd name="connsiteX17" fmla="*/ 2144994 w 5674653"/>
              <a:gd name="connsiteY17" fmla="*/ 299103 h 1546789"/>
              <a:gd name="connsiteX18" fmla="*/ 2529555 w 5674653"/>
              <a:gd name="connsiteY18" fmla="*/ 162370 h 1546789"/>
              <a:gd name="connsiteX19" fmla="*/ 2734440 w 5674653"/>
              <a:gd name="connsiteY19" fmla="*/ 12249 h 1546789"/>
              <a:gd name="connsiteX20" fmla="*/ 2914116 w 5674653"/>
              <a:gd name="connsiteY20" fmla="*/ 136733 h 1546789"/>
              <a:gd name="connsiteX21" fmla="*/ 3281585 w 5674653"/>
              <a:gd name="connsiteY21" fmla="*/ 119641 h 1546789"/>
              <a:gd name="connsiteX22" fmla="*/ 3478138 w 5674653"/>
              <a:gd name="connsiteY22" fmla="*/ 0 h 1546789"/>
              <a:gd name="connsiteX23" fmla="*/ 3743058 w 5674653"/>
              <a:gd name="connsiteY23" fmla="*/ 85458 h 1546789"/>
              <a:gd name="connsiteX24" fmla="*/ 4178893 w 5674653"/>
              <a:gd name="connsiteY24" fmla="*/ 17092 h 1546789"/>
              <a:gd name="connsiteX25" fmla="*/ 4469450 w 5674653"/>
              <a:gd name="connsiteY25" fmla="*/ 51275 h 1546789"/>
              <a:gd name="connsiteX26" fmla="*/ 4783673 w 5674653"/>
              <a:gd name="connsiteY26" fmla="*/ 58095 h 1546789"/>
              <a:gd name="connsiteX27" fmla="*/ 4991977 w 5674653"/>
              <a:gd name="connsiteY27" fmla="*/ 156043 h 1546789"/>
              <a:gd name="connsiteX28" fmla="*/ 5199458 w 5674653"/>
              <a:gd name="connsiteY28" fmla="*/ 133528 h 1546789"/>
              <a:gd name="connsiteX29" fmla="*/ 5408502 w 5674653"/>
              <a:gd name="connsiteY29" fmla="*/ 207317 h 1546789"/>
              <a:gd name="connsiteX30" fmla="*/ 5674653 w 5674653"/>
              <a:gd name="connsiteY30" fmla="*/ 222684 h 1546789"/>
              <a:gd name="connsiteX31" fmla="*/ 4896740 w 5674653"/>
              <a:gd name="connsiteY31" fmla="*/ 487110 h 1546789"/>
              <a:gd name="connsiteX32" fmla="*/ 5554766 w 5674653"/>
              <a:gd name="connsiteY32" fmla="*/ 1093862 h 1546789"/>
              <a:gd name="connsiteX33" fmla="*/ 5306938 w 5674653"/>
              <a:gd name="connsiteY33" fmla="*/ 1239140 h 1546789"/>
              <a:gd name="connsiteX34" fmla="*/ 4520725 w 5674653"/>
              <a:gd name="connsiteY34" fmla="*/ 1256232 h 1546789"/>
              <a:gd name="connsiteX35" fmla="*/ 4341263 w 5674653"/>
              <a:gd name="connsiteY35" fmla="*/ 1145136 h 1546789"/>
              <a:gd name="connsiteX36" fmla="*/ 4392538 w 5674653"/>
              <a:gd name="connsiteY36" fmla="*/ 1008404 h 1546789"/>
              <a:gd name="connsiteX37" fmla="*/ 4153256 w 5674653"/>
              <a:gd name="connsiteY37" fmla="*/ 1034041 h 1546789"/>
              <a:gd name="connsiteX38" fmla="*/ 3965248 w 5674653"/>
              <a:gd name="connsiteY38" fmla="*/ 1204957 h 1546789"/>
              <a:gd name="connsiteX39" fmla="*/ 3845607 w 5674653"/>
              <a:gd name="connsiteY39" fmla="*/ 1247686 h 1546789"/>
              <a:gd name="connsiteX40" fmla="*/ 3785787 w 5674653"/>
              <a:gd name="connsiteY40" fmla="*/ 1384419 h 1546789"/>
              <a:gd name="connsiteX41" fmla="*/ 3572142 w 5674653"/>
              <a:gd name="connsiteY41" fmla="*/ 1230594 h 1546789"/>
              <a:gd name="connsiteX42" fmla="*/ 3349951 w 5674653"/>
              <a:gd name="connsiteY42" fmla="*/ 1128045 h 1546789"/>
              <a:gd name="connsiteX43" fmla="*/ 3170489 w 5674653"/>
              <a:gd name="connsiteY43" fmla="*/ 1222049 h 1546789"/>
              <a:gd name="connsiteX44" fmla="*/ 2709017 w 5674653"/>
              <a:gd name="connsiteY44" fmla="*/ 1008404 h 1546789"/>
              <a:gd name="connsiteX45" fmla="*/ 2068082 w 5674653"/>
              <a:gd name="connsiteY45" fmla="*/ 888763 h 1546789"/>
              <a:gd name="connsiteX46" fmla="*/ 1626264 w 5674653"/>
              <a:gd name="connsiteY46" fmla="*/ 838307 h 1546789"/>
              <a:gd name="connsiteX47" fmla="*/ 1538243 w 5674653"/>
              <a:gd name="connsiteY47" fmla="*/ 1085316 h 1546789"/>
              <a:gd name="connsiteX48" fmla="*/ 1256232 w 5674653"/>
              <a:gd name="connsiteY48" fmla="*/ 1153682 h 1546789"/>
              <a:gd name="connsiteX49" fmla="*/ 1110953 w 5674653"/>
              <a:gd name="connsiteY49" fmla="*/ 1444239 h 1546789"/>
              <a:gd name="connsiteX50" fmla="*/ 974220 w 5674653"/>
              <a:gd name="connsiteY50" fmla="*/ 1546789 h 1546789"/>
              <a:gd name="connsiteX51" fmla="*/ 8546 w 5674653"/>
              <a:gd name="connsiteY51" fmla="*/ 1461331 h 154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674653" h="1546789">
                <a:moveTo>
                  <a:pt x="8546" y="1461331"/>
                </a:moveTo>
                <a:lnTo>
                  <a:pt x="0" y="1093862"/>
                </a:lnTo>
                <a:lnTo>
                  <a:pt x="68366" y="1068224"/>
                </a:lnTo>
                <a:lnTo>
                  <a:pt x="32118" y="962791"/>
                </a:lnTo>
                <a:lnTo>
                  <a:pt x="145278" y="897308"/>
                </a:lnTo>
                <a:lnTo>
                  <a:pt x="230736" y="905854"/>
                </a:lnTo>
                <a:lnTo>
                  <a:pt x="324740" y="965675"/>
                </a:lnTo>
                <a:lnTo>
                  <a:pt x="512747" y="965675"/>
                </a:lnTo>
                <a:lnTo>
                  <a:pt x="717846" y="948583"/>
                </a:lnTo>
                <a:lnTo>
                  <a:pt x="769121" y="888763"/>
                </a:lnTo>
                <a:lnTo>
                  <a:pt x="945378" y="774956"/>
                </a:lnTo>
                <a:lnTo>
                  <a:pt x="1220076" y="787199"/>
                </a:lnTo>
                <a:lnTo>
                  <a:pt x="1227702" y="600565"/>
                </a:lnTo>
                <a:cubicBezTo>
                  <a:pt x="1310454" y="563462"/>
                  <a:pt x="1473667" y="517414"/>
                  <a:pt x="1563880" y="504202"/>
                </a:cubicBezTo>
                <a:cubicBezTo>
                  <a:pt x="1654093" y="490990"/>
                  <a:pt x="1700613" y="515596"/>
                  <a:pt x="1768979" y="521293"/>
                </a:cubicBezTo>
                <a:lnTo>
                  <a:pt x="1871529" y="521293"/>
                </a:lnTo>
                <a:lnTo>
                  <a:pt x="1991170" y="367469"/>
                </a:lnTo>
                <a:lnTo>
                  <a:pt x="2144994" y="299103"/>
                </a:lnTo>
                <a:lnTo>
                  <a:pt x="2529555" y="162370"/>
                </a:lnTo>
                <a:lnTo>
                  <a:pt x="2734440" y="12249"/>
                </a:lnTo>
                <a:lnTo>
                  <a:pt x="2914116" y="136733"/>
                </a:lnTo>
                <a:lnTo>
                  <a:pt x="3281585" y="119641"/>
                </a:lnTo>
                <a:lnTo>
                  <a:pt x="3478138" y="0"/>
                </a:lnTo>
                <a:lnTo>
                  <a:pt x="3743058" y="85458"/>
                </a:lnTo>
                <a:lnTo>
                  <a:pt x="4178893" y="17092"/>
                </a:lnTo>
                <a:lnTo>
                  <a:pt x="4469450" y="51275"/>
                </a:lnTo>
                <a:lnTo>
                  <a:pt x="4783673" y="58095"/>
                </a:lnTo>
                <a:lnTo>
                  <a:pt x="4991977" y="156043"/>
                </a:lnTo>
                <a:lnTo>
                  <a:pt x="5199458" y="133528"/>
                </a:lnTo>
                <a:lnTo>
                  <a:pt x="5408502" y="207317"/>
                </a:lnTo>
                <a:lnTo>
                  <a:pt x="5674653" y="222684"/>
                </a:lnTo>
                <a:lnTo>
                  <a:pt x="4896740" y="487110"/>
                </a:lnTo>
                <a:lnTo>
                  <a:pt x="5554766" y="1093862"/>
                </a:lnTo>
                <a:lnTo>
                  <a:pt x="5306938" y="1239140"/>
                </a:lnTo>
                <a:lnTo>
                  <a:pt x="4520725" y="1256232"/>
                </a:lnTo>
                <a:lnTo>
                  <a:pt x="4341263" y="1145136"/>
                </a:lnTo>
                <a:lnTo>
                  <a:pt x="4392538" y="1008404"/>
                </a:lnTo>
                <a:lnTo>
                  <a:pt x="4153256" y="1034041"/>
                </a:lnTo>
                <a:lnTo>
                  <a:pt x="3965248" y="1204957"/>
                </a:lnTo>
                <a:lnTo>
                  <a:pt x="3845607" y="1247686"/>
                </a:lnTo>
                <a:lnTo>
                  <a:pt x="3785787" y="1384419"/>
                </a:lnTo>
                <a:lnTo>
                  <a:pt x="3572142" y="1230594"/>
                </a:lnTo>
                <a:lnTo>
                  <a:pt x="3349951" y="1128045"/>
                </a:lnTo>
                <a:lnTo>
                  <a:pt x="3170489" y="1222049"/>
                </a:lnTo>
                <a:lnTo>
                  <a:pt x="2709017" y="1008404"/>
                </a:lnTo>
                <a:lnTo>
                  <a:pt x="2068082" y="888763"/>
                </a:lnTo>
                <a:lnTo>
                  <a:pt x="1626264" y="838307"/>
                </a:lnTo>
                <a:lnTo>
                  <a:pt x="1538243" y="1085316"/>
                </a:lnTo>
                <a:lnTo>
                  <a:pt x="1256232" y="1153682"/>
                </a:lnTo>
                <a:lnTo>
                  <a:pt x="1110953" y="1444239"/>
                </a:lnTo>
                <a:lnTo>
                  <a:pt x="974220" y="1546789"/>
                </a:lnTo>
                <a:lnTo>
                  <a:pt x="8546" y="1461331"/>
                </a:lnTo>
                <a:close/>
              </a:path>
            </a:pathLst>
          </a:custGeom>
          <a:solidFill>
            <a:schemeClr val="accent2">
              <a:alpha val="6000"/>
            </a:schemeClr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2519111" y="2128709"/>
            <a:ext cx="1672812" cy="1678191"/>
          </a:xfrm>
          <a:prstGeom prst="ellips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062372" y="4231827"/>
            <a:ext cx="494851" cy="462578"/>
          </a:xfrm>
          <a:prstGeom prst="ellips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976311" y="3156063"/>
            <a:ext cx="801444" cy="796064"/>
          </a:xfrm>
          <a:prstGeom prst="ellipse">
            <a:avLst/>
          </a:prstGeom>
          <a:noFill/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303073" y="2903259"/>
            <a:ext cx="104887" cy="112955"/>
          </a:xfrm>
          <a:prstGeom prst="ellipse">
            <a:avLst/>
          </a:prstGeom>
          <a:solidFill>
            <a:srgbClr val="549E39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329968" y="3500451"/>
            <a:ext cx="104887" cy="112955"/>
          </a:xfrm>
          <a:prstGeom prst="ellipse">
            <a:avLst/>
          </a:prstGeom>
          <a:solidFill>
            <a:srgbClr val="549E39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250629" y="4395730"/>
            <a:ext cx="104887" cy="112955"/>
          </a:xfrm>
          <a:prstGeom prst="ellipse">
            <a:avLst/>
          </a:prstGeom>
          <a:solidFill>
            <a:srgbClr val="549E39"/>
          </a:solidFill>
          <a:ln w="12700" cap="flat" cmpd="sng" algn="ctr">
            <a:solidFill>
              <a:srgbClr val="549E3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1503043" y="3511209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989826" y="3430283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5498977" y="3640157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2819797" y="3451897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2562142" y="3174890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984664" y="2354899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80477" y="3862252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029282" y="3831199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002344" y="3502995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3690868" y="2981251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4092942" y="2801061"/>
            <a:ext cx="98980" cy="102198"/>
          </a:xfrm>
          <a:prstGeom prst="ellipse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Forma libre 21"/>
          <p:cNvSpPr/>
          <p:nvPr/>
        </p:nvSpPr>
        <p:spPr>
          <a:xfrm>
            <a:off x="3379529" y="2392169"/>
            <a:ext cx="1753495" cy="682773"/>
          </a:xfrm>
          <a:custGeom>
            <a:avLst/>
            <a:gdLst>
              <a:gd name="connsiteX0" fmla="*/ 0 w 1242060"/>
              <a:gd name="connsiteY0" fmla="*/ 525780 h 525780"/>
              <a:gd name="connsiteX1" fmla="*/ 243840 w 1242060"/>
              <a:gd name="connsiteY1" fmla="*/ 518160 h 525780"/>
              <a:gd name="connsiteX2" fmla="*/ 266700 w 1242060"/>
              <a:gd name="connsiteY2" fmla="*/ 502920 h 525780"/>
              <a:gd name="connsiteX3" fmla="*/ 312420 w 1242060"/>
              <a:gd name="connsiteY3" fmla="*/ 487680 h 525780"/>
              <a:gd name="connsiteX4" fmla="*/ 335280 w 1242060"/>
              <a:gd name="connsiteY4" fmla="*/ 480060 h 525780"/>
              <a:gd name="connsiteX5" fmla="*/ 365760 w 1242060"/>
              <a:gd name="connsiteY5" fmla="*/ 472440 h 525780"/>
              <a:gd name="connsiteX6" fmla="*/ 411480 w 1242060"/>
              <a:gd name="connsiteY6" fmla="*/ 457200 h 525780"/>
              <a:gd name="connsiteX7" fmla="*/ 434340 w 1242060"/>
              <a:gd name="connsiteY7" fmla="*/ 441960 h 525780"/>
              <a:gd name="connsiteX8" fmla="*/ 480060 w 1242060"/>
              <a:gd name="connsiteY8" fmla="*/ 403860 h 525780"/>
              <a:gd name="connsiteX9" fmla="*/ 510540 w 1242060"/>
              <a:gd name="connsiteY9" fmla="*/ 396240 h 525780"/>
              <a:gd name="connsiteX10" fmla="*/ 533400 w 1242060"/>
              <a:gd name="connsiteY10" fmla="*/ 381000 h 525780"/>
              <a:gd name="connsiteX11" fmla="*/ 579120 w 1242060"/>
              <a:gd name="connsiteY11" fmla="*/ 365760 h 525780"/>
              <a:gd name="connsiteX12" fmla="*/ 601980 w 1242060"/>
              <a:gd name="connsiteY12" fmla="*/ 350520 h 525780"/>
              <a:gd name="connsiteX13" fmla="*/ 655320 w 1242060"/>
              <a:gd name="connsiteY13" fmla="*/ 335280 h 525780"/>
              <a:gd name="connsiteX14" fmla="*/ 701040 w 1242060"/>
              <a:gd name="connsiteY14" fmla="*/ 304800 h 525780"/>
              <a:gd name="connsiteX15" fmla="*/ 723900 w 1242060"/>
              <a:gd name="connsiteY15" fmla="*/ 297180 h 525780"/>
              <a:gd name="connsiteX16" fmla="*/ 746760 w 1242060"/>
              <a:gd name="connsiteY16" fmla="*/ 281940 h 525780"/>
              <a:gd name="connsiteX17" fmla="*/ 792480 w 1242060"/>
              <a:gd name="connsiteY17" fmla="*/ 266700 h 525780"/>
              <a:gd name="connsiteX18" fmla="*/ 838200 w 1242060"/>
              <a:gd name="connsiteY18" fmla="*/ 243840 h 525780"/>
              <a:gd name="connsiteX19" fmla="*/ 861060 w 1242060"/>
              <a:gd name="connsiteY19" fmla="*/ 228600 h 525780"/>
              <a:gd name="connsiteX20" fmla="*/ 906780 w 1242060"/>
              <a:gd name="connsiteY20" fmla="*/ 213360 h 525780"/>
              <a:gd name="connsiteX21" fmla="*/ 929640 w 1242060"/>
              <a:gd name="connsiteY21" fmla="*/ 205740 h 525780"/>
              <a:gd name="connsiteX22" fmla="*/ 952500 w 1242060"/>
              <a:gd name="connsiteY22" fmla="*/ 198120 h 525780"/>
              <a:gd name="connsiteX23" fmla="*/ 975360 w 1242060"/>
              <a:gd name="connsiteY23" fmla="*/ 182880 h 525780"/>
              <a:gd name="connsiteX24" fmla="*/ 998220 w 1242060"/>
              <a:gd name="connsiteY24" fmla="*/ 175260 h 525780"/>
              <a:gd name="connsiteX25" fmla="*/ 1066800 w 1242060"/>
              <a:gd name="connsiteY25" fmla="*/ 121920 h 525780"/>
              <a:gd name="connsiteX26" fmla="*/ 1089660 w 1242060"/>
              <a:gd name="connsiteY26" fmla="*/ 106680 h 525780"/>
              <a:gd name="connsiteX27" fmla="*/ 1112520 w 1242060"/>
              <a:gd name="connsiteY27" fmla="*/ 83820 h 525780"/>
              <a:gd name="connsiteX28" fmla="*/ 1158240 w 1242060"/>
              <a:gd name="connsiteY28" fmla="*/ 68580 h 525780"/>
              <a:gd name="connsiteX29" fmla="*/ 1181100 w 1242060"/>
              <a:gd name="connsiteY29" fmla="*/ 45720 h 525780"/>
              <a:gd name="connsiteX30" fmla="*/ 1203960 w 1242060"/>
              <a:gd name="connsiteY30" fmla="*/ 38100 h 525780"/>
              <a:gd name="connsiteX31" fmla="*/ 1226820 w 1242060"/>
              <a:gd name="connsiteY31" fmla="*/ 22860 h 525780"/>
              <a:gd name="connsiteX32" fmla="*/ 1242060 w 1242060"/>
              <a:gd name="connsiteY32" fmla="*/ 0 h 525780"/>
              <a:gd name="connsiteX0" fmla="*/ 0 w 1242060"/>
              <a:gd name="connsiteY0" fmla="*/ 525780 h 555203"/>
              <a:gd name="connsiteX1" fmla="*/ 135255 w 1242060"/>
              <a:gd name="connsiteY1" fmla="*/ 554355 h 555203"/>
              <a:gd name="connsiteX2" fmla="*/ 266700 w 1242060"/>
              <a:gd name="connsiteY2" fmla="*/ 502920 h 555203"/>
              <a:gd name="connsiteX3" fmla="*/ 312420 w 1242060"/>
              <a:gd name="connsiteY3" fmla="*/ 487680 h 555203"/>
              <a:gd name="connsiteX4" fmla="*/ 335280 w 1242060"/>
              <a:gd name="connsiteY4" fmla="*/ 480060 h 555203"/>
              <a:gd name="connsiteX5" fmla="*/ 365760 w 1242060"/>
              <a:gd name="connsiteY5" fmla="*/ 472440 h 555203"/>
              <a:gd name="connsiteX6" fmla="*/ 411480 w 1242060"/>
              <a:gd name="connsiteY6" fmla="*/ 457200 h 555203"/>
              <a:gd name="connsiteX7" fmla="*/ 434340 w 1242060"/>
              <a:gd name="connsiteY7" fmla="*/ 441960 h 555203"/>
              <a:gd name="connsiteX8" fmla="*/ 480060 w 1242060"/>
              <a:gd name="connsiteY8" fmla="*/ 403860 h 555203"/>
              <a:gd name="connsiteX9" fmla="*/ 510540 w 1242060"/>
              <a:gd name="connsiteY9" fmla="*/ 396240 h 555203"/>
              <a:gd name="connsiteX10" fmla="*/ 533400 w 1242060"/>
              <a:gd name="connsiteY10" fmla="*/ 381000 h 555203"/>
              <a:gd name="connsiteX11" fmla="*/ 579120 w 1242060"/>
              <a:gd name="connsiteY11" fmla="*/ 365760 h 555203"/>
              <a:gd name="connsiteX12" fmla="*/ 601980 w 1242060"/>
              <a:gd name="connsiteY12" fmla="*/ 350520 h 555203"/>
              <a:gd name="connsiteX13" fmla="*/ 655320 w 1242060"/>
              <a:gd name="connsiteY13" fmla="*/ 335280 h 555203"/>
              <a:gd name="connsiteX14" fmla="*/ 701040 w 1242060"/>
              <a:gd name="connsiteY14" fmla="*/ 304800 h 555203"/>
              <a:gd name="connsiteX15" fmla="*/ 723900 w 1242060"/>
              <a:gd name="connsiteY15" fmla="*/ 297180 h 555203"/>
              <a:gd name="connsiteX16" fmla="*/ 746760 w 1242060"/>
              <a:gd name="connsiteY16" fmla="*/ 281940 h 555203"/>
              <a:gd name="connsiteX17" fmla="*/ 792480 w 1242060"/>
              <a:gd name="connsiteY17" fmla="*/ 266700 h 555203"/>
              <a:gd name="connsiteX18" fmla="*/ 838200 w 1242060"/>
              <a:gd name="connsiteY18" fmla="*/ 243840 h 555203"/>
              <a:gd name="connsiteX19" fmla="*/ 861060 w 1242060"/>
              <a:gd name="connsiteY19" fmla="*/ 228600 h 555203"/>
              <a:gd name="connsiteX20" fmla="*/ 906780 w 1242060"/>
              <a:gd name="connsiteY20" fmla="*/ 213360 h 555203"/>
              <a:gd name="connsiteX21" fmla="*/ 929640 w 1242060"/>
              <a:gd name="connsiteY21" fmla="*/ 205740 h 555203"/>
              <a:gd name="connsiteX22" fmla="*/ 952500 w 1242060"/>
              <a:gd name="connsiteY22" fmla="*/ 198120 h 555203"/>
              <a:gd name="connsiteX23" fmla="*/ 975360 w 1242060"/>
              <a:gd name="connsiteY23" fmla="*/ 182880 h 555203"/>
              <a:gd name="connsiteX24" fmla="*/ 998220 w 1242060"/>
              <a:gd name="connsiteY24" fmla="*/ 175260 h 555203"/>
              <a:gd name="connsiteX25" fmla="*/ 1066800 w 1242060"/>
              <a:gd name="connsiteY25" fmla="*/ 121920 h 555203"/>
              <a:gd name="connsiteX26" fmla="*/ 1089660 w 1242060"/>
              <a:gd name="connsiteY26" fmla="*/ 106680 h 555203"/>
              <a:gd name="connsiteX27" fmla="*/ 1112520 w 1242060"/>
              <a:gd name="connsiteY27" fmla="*/ 83820 h 555203"/>
              <a:gd name="connsiteX28" fmla="*/ 1158240 w 1242060"/>
              <a:gd name="connsiteY28" fmla="*/ 68580 h 555203"/>
              <a:gd name="connsiteX29" fmla="*/ 1181100 w 1242060"/>
              <a:gd name="connsiteY29" fmla="*/ 45720 h 555203"/>
              <a:gd name="connsiteX30" fmla="*/ 1203960 w 1242060"/>
              <a:gd name="connsiteY30" fmla="*/ 38100 h 555203"/>
              <a:gd name="connsiteX31" fmla="*/ 1226820 w 1242060"/>
              <a:gd name="connsiteY31" fmla="*/ 22860 h 555203"/>
              <a:gd name="connsiteX32" fmla="*/ 1242060 w 1242060"/>
              <a:gd name="connsiteY32" fmla="*/ 0 h 555203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11480 w 1242060"/>
              <a:gd name="connsiteY6" fmla="*/ 457200 h 554528"/>
              <a:gd name="connsiteX7" fmla="*/ 434340 w 1242060"/>
              <a:gd name="connsiteY7" fmla="*/ 441960 h 554528"/>
              <a:gd name="connsiteX8" fmla="*/ 480060 w 1242060"/>
              <a:gd name="connsiteY8" fmla="*/ 403860 h 554528"/>
              <a:gd name="connsiteX9" fmla="*/ 510540 w 1242060"/>
              <a:gd name="connsiteY9" fmla="*/ 396240 h 554528"/>
              <a:gd name="connsiteX10" fmla="*/ 533400 w 1242060"/>
              <a:gd name="connsiteY10" fmla="*/ 381000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701040 w 1242060"/>
              <a:gd name="connsiteY14" fmla="*/ 304800 h 554528"/>
              <a:gd name="connsiteX15" fmla="*/ 723900 w 1242060"/>
              <a:gd name="connsiteY15" fmla="*/ 297180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4340 w 1242060"/>
              <a:gd name="connsiteY7" fmla="*/ 441960 h 554528"/>
              <a:gd name="connsiteX8" fmla="*/ 480060 w 1242060"/>
              <a:gd name="connsiteY8" fmla="*/ 403860 h 554528"/>
              <a:gd name="connsiteX9" fmla="*/ 510540 w 1242060"/>
              <a:gd name="connsiteY9" fmla="*/ 396240 h 554528"/>
              <a:gd name="connsiteX10" fmla="*/ 533400 w 1242060"/>
              <a:gd name="connsiteY10" fmla="*/ 381000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701040 w 1242060"/>
              <a:gd name="connsiteY14" fmla="*/ 304800 h 554528"/>
              <a:gd name="connsiteX15" fmla="*/ 723900 w 1242060"/>
              <a:gd name="connsiteY15" fmla="*/ 297180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80060 w 1242060"/>
              <a:gd name="connsiteY8" fmla="*/ 403860 h 554528"/>
              <a:gd name="connsiteX9" fmla="*/ 510540 w 1242060"/>
              <a:gd name="connsiteY9" fmla="*/ 396240 h 554528"/>
              <a:gd name="connsiteX10" fmla="*/ 533400 w 1242060"/>
              <a:gd name="connsiteY10" fmla="*/ 381000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701040 w 1242060"/>
              <a:gd name="connsiteY14" fmla="*/ 304800 h 554528"/>
              <a:gd name="connsiteX15" fmla="*/ 723900 w 1242060"/>
              <a:gd name="connsiteY15" fmla="*/ 297180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0540 w 1242060"/>
              <a:gd name="connsiteY9" fmla="*/ 396240 h 554528"/>
              <a:gd name="connsiteX10" fmla="*/ 533400 w 1242060"/>
              <a:gd name="connsiteY10" fmla="*/ 381000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701040 w 1242060"/>
              <a:gd name="connsiteY14" fmla="*/ 304800 h 554528"/>
              <a:gd name="connsiteX15" fmla="*/ 723900 w 1242060"/>
              <a:gd name="connsiteY15" fmla="*/ 297180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33400 w 1242060"/>
              <a:gd name="connsiteY10" fmla="*/ 381000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701040 w 1242060"/>
              <a:gd name="connsiteY14" fmla="*/ 304800 h 554528"/>
              <a:gd name="connsiteX15" fmla="*/ 723900 w 1242060"/>
              <a:gd name="connsiteY15" fmla="*/ 297180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701040 w 1242060"/>
              <a:gd name="connsiteY14" fmla="*/ 304800 h 554528"/>
              <a:gd name="connsiteX15" fmla="*/ 723900 w 1242060"/>
              <a:gd name="connsiteY15" fmla="*/ 297180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23900 w 1242060"/>
              <a:gd name="connsiteY15" fmla="*/ 297180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6760 w 1242060"/>
              <a:gd name="connsiteY16" fmla="*/ 28194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06780 w 1242060"/>
              <a:gd name="connsiteY20" fmla="*/ 21336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61060 w 1242060"/>
              <a:gd name="connsiteY19" fmla="*/ 228600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8200 w 1242060"/>
              <a:gd name="connsiteY18" fmla="*/ 243840 h 554528"/>
              <a:gd name="connsiteX19" fmla="*/ 883920 w 1242060"/>
              <a:gd name="connsiteY19" fmla="*/ 257175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6295 w 1242060"/>
              <a:gd name="connsiteY18" fmla="*/ 259080 h 554528"/>
              <a:gd name="connsiteX19" fmla="*/ 883920 w 1242060"/>
              <a:gd name="connsiteY19" fmla="*/ 257175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998220 w 1242060"/>
              <a:gd name="connsiteY24" fmla="*/ 175260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6295 w 1242060"/>
              <a:gd name="connsiteY18" fmla="*/ 259080 h 554528"/>
              <a:gd name="connsiteX19" fmla="*/ 883920 w 1242060"/>
              <a:gd name="connsiteY19" fmla="*/ 257175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5360 w 1242060"/>
              <a:gd name="connsiteY23" fmla="*/ 182880 h 554528"/>
              <a:gd name="connsiteX24" fmla="*/ 1009650 w 1242060"/>
              <a:gd name="connsiteY24" fmla="*/ 139065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6295 w 1242060"/>
              <a:gd name="connsiteY18" fmla="*/ 259080 h 554528"/>
              <a:gd name="connsiteX19" fmla="*/ 883920 w 1242060"/>
              <a:gd name="connsiteY19" fmla="*/ 257175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2500 w 1242060"/>
              <a:gd name="connsiteY22" fmla="*/ 198120 h 554528"/>
              <a:gd name="connsiteX23" fmla="*/ 979170 w 1242060"/>
              <a:gd name="connsiteY23" fmla="*/ 165735 h 554528"/>
              <a:gd name="connsiteX24" fmla="*/ 1009650 w 1242060"/>
              <a:gd name="connsiteY24" fmla="*/ 139065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6295 w 1242060"/>
              <a:gd name="connsiteY18" fmla="*/ 259080 h 554528"/>
              <a:gd name="connsiteX19" fmla="*/ 883920 w 1242060"/>
              <a:gd name="connsiteY19" fmla="*/ 257175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8215 w 1242060"/>
              <a:gd name="connsiteY22" fmla="*/ 184785 h 554528"/>
              <a:gd name="connsiteX23" fmla="*/ 979170 w 1242060"/>
              <a:gd name="connsiteY23" fmla="*/ 165735 h 554528"/>
              <a:gd name="connsiteX24" fmla="*/ 1009650 w 1242060"/>
              <a:gd name="connsiteY24" fmla="*/ 139065 h 554528"/>
              <a:gd name="connsiteX25" fmla="*/ 1066800 w 1242060"/>
              <a:gd name="connsiteY25" fmla="*/ 121920 h 554528"/>
              <a:gd name="connsiteX26" fmla="*/ 1089660 w 1242060"/>
              <a:gd name="connsiteY26" fmla="*/ 10668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6295 w 1242060"/>
              <a:gd name="connsiteY18" fmla="*/ 259080 h 554528"/>
              <a:gd name="connsiteX19" fmla="*/ 883920 w 1242060"/>
              <a:gd name="connsiteY19" fmla="*/ 257175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8215 w 1242060"/>
              <a:gd name="connsiteY22" fmla="*/ 184785 h 554528"/>
              <a:gd name="connsiteX23" fmla="*/ 979170 w 1242060"/>
              <a:gd name="connsiteY23" fmla="*/ 165735 h 554528"/>
              <a:gd name="connsiteX24" fmla="*/ 1009650 w 1242060"/>
              <a:gd name="connsiteY24" fmla="*/ 139065 h 554528"/>
              <a:gd name="connsiteX25" fmla="*/ 1066800 w 1242060"/>
              <a:gd name="connsiteY25" fmla="*/ 121920 h 554528"/>
              <a:gd name="connsiteX26" fmla="*/ 1089660 w 1242060"/>
              <a:gd name="connsiteY26" fmla="*/ 8763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  <a:gd name="connsiteX0" fmla="*/ 0 w 1242060"/>
              <a:gd name="connsiteY0" fmla="*/ 525780 h 554528"/>
              <a:gd name="connsiteX1" fmla="*/ 135255 w 1242060"/>
              <a:gd name="connsiteY1" fmla="*/ 554355 h 554528"/>
              <a:gd name="connsiteX2" fmla="*/ 219075 w 1242060"/>
              <a:gd name="connsiteY2" fmla="*/ 535305 h 554528"/>
              <a:gd name="connsiteX3" fmla="*/ 312420 w 1242060"/>
              <a:gd name="connsiteY3" fmla="*/ 487680 h 554528"/>
              <a:gd name="connsiteX4" fmla="*/ 335280 w 1242060"/>
              <a:gd name="connsiteY4" fmla="*/ 480060 h 554528"/>
              <a:gd name="connsiteX5" fmla="*/ 365760 w 1242060"/>
              <a:gd name="connsiteY5" fmla="*/ 472440 h 554528"/>
              <a:gd name="connsiteX6" fmla="*/ 403860 w 1242060"/>
              <a:gd name="connsiteY6" fmla="*/ 432435 h 554528"/>
              <a:gd name="connsiteX7" fmla="*/ 432435 w 1242060"/>
              <a:gd name="connsiteY7" fmla="*/ 394335 h 554528"/>
              <a:gd name="connsiteX8" fmla="*/ 478155 w 1242060"/>
              <a:gd name="connsiteY8" fmla="*/ 346710 h 554528"/>
              <a:gd name="connsiteX9" fmla="*/ 512445 w 1242060"/>
              <a:gd name="connsiteY9" fmla="*/ 340995 h 554528"/>
              <a:gd name="connsiteX10" fmla="*/ 548640 w 1242060"/>
              <a:gd name="connsiteY10" fmla="*/ 356235 h 554528"/>
              <a:gd name="connsiteX11" fmla="*/ 579120 w 1242060"/>
              <a:gd name="connsiteY11" fmla="*/ 365760 h 554528"/>
              <a:gd name="connsiteX12" fmla="*/ 601980 w 1242060"/>
              <a:gd name="connsiteY12" fmla="*/ 350520 h 554528"/>
              <a:gd name="connsiteX13" fmla="*/ 655320 w 1242060"/>
              <a:gd name="connsiteY13" fmla="*/ 335280 h 554528"/>
              <a:gd name="connsiteX14" fmla="*/ 678180 w 1242060"/>
              <a:gd name="connsiteY14" fmla="*/ 308610 h 554528"/>
              <a:gd name="connsiteX15" fmla="*/ 714375 w 1242060"/>
              <a:gd name="connsiteY15" fmla="*/ 287655 h 554528"/>
              <a:gd name="connsiteX16" fmla="*/ 741045 w 1242060"/>
              <a:gd name="connsiteY16" fmla="*/ 262890 h 554528"/>
              <a:gd name="connsiteX17" fmla="*/ 792480 w 1242060"/>
              <a:gd name="connsiteY17" fmla="*/ 266700 h 554528"/>
              <a:gd name="connsiteX18" fmla="*/ 836295 w 1242060"/>
              <a:gd name="connsiteY18" fmla="*/ 259080 h 554528"/>
              <a:gd name="connsiteX19" fmla="*/ 883920 w 1242060"/>
              <a:gd name="connsiteY19" fmla="*/ 257175 h 554528"/>
              <a:gd name="connsiteX20" fmla="*/ 927735 w 1242060"/>
              <a:gd name="connsiteY20" fmla="*/ 240030 h 554528"/>
              <a:gd name="connsiteX21" fmla="*/ 929640 w 1242060"/>
              <a:gd name="connsiteY21" fmla="*/ 205740 h 554528"/>
              <a:gd name="connsiteX22" fmla="*/ 958215 w 1242060"/>
              <a:gd name="connsiteY22" fmla="*/ 184785 h 554528"/>
              <a:gd name="connsiteX23" fmla="*/ 979170 w 1242060"/>
              <a:gd name="connsiteY23" fmla="*/ 165735 h 554528"/>
              <a:gd name="connsiteX24" fmla="*/ 1009650 w 1242060"/>
              <a:gd name="connsiteY24" fmla="*/ 139065 h 554528"/>
              <a:gd name="connsiteX25" fmla="*/ 1066800 w 1242060"/>
              <a:gd name="connsiteY25" fmla="*/ 114300 h 554528"/>
              <a:gd name="connsiteX26" fmla="*/ 1089660 w 1242060"/>
              <a:gd name="connsiteY26" fmla="*/ 87630 h 554528"/>
              <a:gd name="connsiteX27" fmla="*/ 1112520 w 1242060"/>
              <a:gd name="connsiteY27" fmla="*/ 83820 h 554528"/>
              <a:gd name="connsiteX28" fmla="*/ 1158240 w 1242060"/>
              <a:gd name="connsiteY28" fmla="*/ 68580 h 554528"/>
              <a:gd name="connsiteX29" fmla="*/ 1181100 w 1242060"/>
              <a:gd name="connsiteY29" fmla="*/ 45720 h 554528"/>
              <a:gd name="connsiteX30" fmla="*/ 1203960 w 1242060"/>
              <a:gd name="connsiteY30" fmla="*/ 38100 h 554528"/>
              <a:gd name="connsiteX31" fmla="*/ 1226820 w 1242060"/>
              <a:gd name="connsiteY31" fmla="*/ 22860 h 554528"/>
              <a:gd name="connsiteX32" fmla="*/ 1242060 w 1242060"/>
              <a:gd name="connsiteY32" fmla="*/ 0 h 55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2060" h="554528">
                <a:moveTo>
                  <a:pt x="0" y="525780"/>
                </a:moveTo>
                <a:cubicBezTo>
                  <a:pt x="81280" y="523240"/>
                  <a:pt x="98743" y="552768"/>
                  <a:pt x="135255" y="554355"/>
                </a:cubicBezTo>
                <a:cubicBezTo>
                  <a:pt x="171767" y="555942"/>
                  <a:pt x="189548" y="546418"/>
                  <a:pt x="219075" y="535305"/>
                </a:cubicBezTo>
                <a:cubicBezTo>
                  <a:pt x="248603" y="524193"/>
                  <a:pt x="293053" y="496888"/>
                  <a:pt x="312420" y="487680"/>
                </a:cubicBezTo>
                <a:cubicBezTo>
                  <a:pt x="331788" y="478473"/>
                  <a:pt x="327488" y="482008"/>
                  <a:pt x="335280" y="480060"/>
                </a:cubicBezTo>
                <a:cubicBezTo>
                  <a:pt x="345440" y="477520"/>
                  <a:pt x="354330" y="480378"/>
                  <a:pt x="365760" y="472440"/>
                </a:cubicBezTo>
                <a:cubicBezTo>
                  <a:pt x="377190" y="464502"/>
                  <a:pt x="392748" y="445453"/>
                  <a:pt x="403860" y="432435"/>
                </a:cubicBezTo>
                <a:cubicBezTo>
                  <a:pt x="414973" y="419418"/>
                  <a:pt x="420053" y="408623"/>
                  <a:pt x="432435" y="394335"/>
                </a:cubicBezTo>
                <a:cubicBezTo>
                  <a:pt x="444818" y="380048"/>
                  <a:pt x="464820" y="355600"/>
                  <a:pt x="478155" y="346710"/>
                </a:cubicBezTo>
                <a:cubicBezTo>
                  <a:pt x="491490" y="337820"/>
                  <a:pt x="502285" y="343535"/>
                  <a:pt x="512445" y="340995"/>
                </a:cubicBezTo>
                <a:cubicBezTo>
                  <a:pt x="520065" y="335915"/>
                  <a:pt x="537528" y="352108"/>
                  <a:pt x="548640" y="356235"/>
                </a:cubicBezTo>
                <a:cubicBezTo>
                  <a:pt x="559752" y="360362"/>
                  <a:pt x="570230" y="366713"/>
                  <a:pt x="579120" y="365760"/>
                </a:cubicBezTo>
                <a:cubicBezTo>
                  <a:pt x="588010" y="364808"/>
                  <a:pt x="593562" y="354128"/>
                  <a:pt x="601980" y="350520"/>
                </a:cubicBezTo>
                <a:cubicBezTo>
                  <a:pt x="619243" y="343121"/>
                  <a:pt x="642620" y="342265"/>
                  <a:pt x="655320" y="335280"/>
                </a:cubicBezTo>
                <a:cubicBezTo>
                  <a:pt x="668020" y="328295"/>
                  <a:pt x="668338" y="316547"/>
                  <a:pt x="678180" y="308610"/>
                </a:cubicBezTo>
                <a:cubicBezTo>
                  <a:pt x="688022" y="300673"/>
                  <a:pt x="703898" y="295275"/>
                  <a:pt x="714375" y="287655"/>
                </a:cubicBezTo>
                <a:cubicBezTo>
                  <a:pt x="724853" y="280035"/>
                  <a:pt x="728028" y="266382"/>
                  <a:pt x="741045" y="262890"/>
                </a:cubicBezTo>
                <a:cubicBezTo>
                  <a:pt x="754062" y="259398"/>
                  <a:pt x="776605" y="267335"/>
                  <a:pt x="792480" y="266700"/>
                </a:cubicBezTo>
                <a:cubicBezTo>
                  <a:pt x="808355" y="266065"/>
                  <a:pt x="821055" y="260667"/>
                  <a:pt x="836295" y="259080"/>
                </a:cubicBezTo>
                <a:cubicBezTo>
                  <a:pt x="851535" y="257493"/>
                  <a:pt x="868680" y="260350"/>
                  <a:pt x="883920" y="257175"/>
                </a:cubicBezTo>
                <a:cubicBezTo>
                  <a:pt x="899160" y="254000"/>
                  <a:pt x="920115" y="248603"/>
                  <a:pt x="927735" y="240030"/>
                </a:cubicBezTo>
                <a:cubicBezTo>
                  <a:pt x="935355" y="231457"/>
                  <a:pt x="924560" y="214947"/>
                  <a:pt x="929640" y="205740"/>
                </a:cubicBezTo>
                <a:cubicBezTo>
                  <a:pt x="934720" y="196533"/>
                  <a:pt x="949960" y="191453"/>
                  <a:pt x="958215" y="184785"/>
                </a:cubicBezTo>
                <a:cubicBezTo>
                  <a:pt x="966470" y="178117"/>
                  <a:pt x="970597" y="173355"/>
                  <a:pt x="979170" y="165735"/>
                </a:cubicBezTo>
                <a:cubicBezTo>
                  <a:pt x="987743" y="158115"/>
                  <a:pt x="995045" y="147637"/>
                  <a:pt x="1009650" y="139065"/>
                </a:cubicBezTo>
                <a:cubicBezTo>
                  <a:pt x="1024255" y="130493"/>
                  <a:pt x="1053465" y="122872"/>
                  <a:pt x="1066800" y="114300"/>
                </a:cubicBezTo>
                <a:cubicBezTo>
                  <a:pt x="1080135" y="105728"/>
                  <a:pt x="1082040" y="92710"/>
                  <a:pt x="1089660" y="87630"/>
                </a:cubicBezTo>
                <a:cubicBezTo>
                  <a:pt x="1097280" y="82550"/>
                  <a:pt x="1101090" y="86995"/>
                  <a:pt x="1112520" y="83820"/>
                </a:cubicBezTo>
                <a:cubicBezTo>
                  <a:pt x="1123950" y="80645"/>
                  <a:pt x="1158240" y="68580"/>
                  <a:pt x="1158240" y="68580"/>
                </a:cubicBezTo>
                <a:cubicBezTo>
                  <a:pt x="1165860" y="60960"/>
                  <a:pt x="1172134" y="51698"/>
                  <a:pt x="1181100" y="45720"/>
                </a:cubicBezTo>
                <a:cubicBezTo>
                  <a:pt x="1187783" y="41265"/>
                  <a:pt x="1196776" y="41692"/>
                  <a:pt x="1203960" y="38100"/>
                </a:cubicBezTo>
                <a:cubicBezTo>
                  <a:pt x="1212151" y="34004"/>
                  <a:pt x="1219200" y="27940"/>
                  <a:pt x="1226820" y="22860"/>
                </a:cubicBezTo>
                <a:lnTo>
                  <a:pt x="1242060" y="0"/>
                </a:ln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orma libre 22"/>
          <p:cNvSpPr/>
          <p:nvPr/>
        </p:nvSpPr>
        <p:spPr>
          <a:xfrm>
            <a:off x="3282682" y="2964488"/>
            <a:ext cx="150738" cy="1454252"/>
          </a:xfrm>
          <a:custGeom>
            <a:avLst/>
            <a:gdLst>
              <a:gd name="connsiteX0" fmla="*/ 45720 w 106680"/>
              <a:gd name="connsiteY0" fmla="*/ 0 h 1181100"/>
              <a:gd name="connsiteX1" fmla="*/ 38100 w 106680"/>
              <a:gd name="connsiteY1" fmla="*/ 38100 h 1181100"/>
              <a:gd name="connsiteX2" fmla="*/ 91440 w 106680"/>
              <a:gd name="connsiteY2" fmla="*/ 83820 h 1181100"/>
              <a:gd name="connsiteX3" fmla="*/ 106680 w 106680"/>
              <a:gd name="connsiteY3" fmla="*/ 190500 h 1181100"/>
              <a:gd name="connsiteX4" fmla="*/ 99060 w 106680"/>
              <a:gd name="connsiteY4" fmla="*/ 381000 h 1181100"/>
              <a:gd name="connsiteX5" fmla="*/ 91440 w 106680"/>
              <a:gd name="connsiteY5" fmla="*/ 419100 h 1181100"/>
              <a:gd name="connsiteX6" fmla="*/ 76200 w 106680"/>
              <a:gd name="connsiteY6" fmla="*/ 441960 h 1181100"/>
              <a:gd name="connsiteX7" fmla="*/ 68580 w 106680"/>
              <a:gd name="connsiteY7" fmla="*/ 487680 h 1181100"/>
              <a:gd name="connsiteX8" fmla="*/ 60960 w 106680"/>
              <a:gd name="connsiteY8" fmla="*/ 510540 h 1181100"/>
              <a:gd name="connsiteX9" fmla="*/ 45720 w 106680"/>
              <a:gd name="connsiteY9" fmla="*/ 586740 h 1181100"/>
              <a:gd name="connsiteX10" fmla="*/ 38100 w 106680"/>
              <a:gd name="connsiteY10" fmla="*/ 617220 h 1181100"/>
              <a:gd name="connsiteX11" fmla="*/ 30480 w 106680"/>
              <a:gd name="connsiteY11" fmla="*/ 662940 h 1181100"/>
              <a:gd name="connsiteX12" fmla="*/ 22860 w 106680"/>
              <a:gd name="connsiteY12" fmla="*/ 685800 h 1181100"/>
              <a:gd name="connsiteX13" fmla="*/ 7620 w 106680"/>
              <a:gd name="connsiteY13" fmla="*/ 784860 h 1181100"/>
              <a:gd name="connsiteX14" fmla="*/ 0 w 106680"/>
              <a:gd name="connsiteY14" fmla="*/ 807720 h 1181100"/>
              <a:gd name="connsiteX15" fmla="*/ 15240 w 106680"/>
              <a:gd name="connsiteY15" fmla="*/ 883920 h 1181100"/>
              <a:gd name="connsiteX16" fmla="*/ 30480 w 106680"/>
              <a:gd name="connsiteY16" fmla="*/ 906780 h 1181100"/>
              <a:gd name="connsiteX17" fmla="*/ 53340 w 106680"/>
              <a:gd name="connsiteY17" fmla="*/ 929640 h 1181100"/>
              <a:gd name="connsiteX18" fmla="*/ 53340 w 106680"/>
              <a:gd name="connsiteY18" fmla="*/ 1059180 h 1181100"/>
              <a:gd name="connsiteX19" fmla="*/ 38100 w 106680"/>
              <a:gd name="connsiteY19" fmla="*/ 1082040 h 1181100"/>
              <a:gd name="connsiteX20" fmla="*/ 22860 w 106680"/>
              <a:gd name="connsiteY20" fmla="*/ 1127760 h 1181100"/>
              <a:gd name="connsiteX21" fmla="*/ 15240 w 106680"/>
              <a:gd name="connsiteY21" fmla="*/ 1150620 h 1181100"/>
              <a:gd name="connsiteX22" fmla="*/ 7620 w 106680"/>
              <a:gd name="connsiteY22" fmla="*/ 1181100 h 1181100"/>
              <a:gd name="connsiteX0" fmla="*/ 45720 w 106680"/>
              <a:gd name="connsiteY0" fmla="*/ 0 h 1181100"/>
              <a:gd name="connsiteX1" fmla="*/ 38100 w 106680"/>
              <a:gd name="connsiteY1" fmla="*/ 38100 h 1181100"/>
              <a:gd name="connsiteX2" fmla="*/ 91440 w 106680"/>
              <a:gd name="connsiteY2" fmla="*/ 83820 h 1181100"/>
              <a:gd name="connsiteX3" fmla="*/ 106680 w 106680"/>
              <a:gd name="connsiteY3" fmla="*/ 190500 h 1181100"/>
              <a:gd name="connsiteX4" fmla="*/ 99060 w 106680"/>
              <a:gd name="connsiteY4" fmla="*/ 381000 h 1181100"/>
              <a:gd name="connsiteX5" fmla="*/ 91440 w 106680"/>
              <a:gd name="connsiteY5" fmla="*/ 419100 h 1181100"/>
              <a:gd name="connsiteX6" fmla="*/ 76200 w 106680"/>
              <a:gd name="connsiteY6" fmla="*/ 441960 h 1181100"/>
              <a:gd name="connsiteX7" fmla="*/ 68580 w 106680"/>
              <a:gd name="connsiteY7" fmla="*/ 487680 h 1181100"/>
              <a:gd name="connsiteX8" fmla="*/ 60960 w 106680"/>
              <a:gd name="connsiteY8" fmla="*/ 510540 h 1181100"/>
              <a:gd name="connsiteX9" fmla="*/ 45720 w 106680"/>
              <a:gd name="connsiteY9" fmla="*/ 586740 h 1181100"/>
              <a:gd name="connsiteX10" fmla="*/ 38100 w 106680"/>
              <a:gd name="connsiteY10" fmla="*/ 617220 h 1181100"/>
              <a:gd name="connsiteX11" fmla="*/ 30480 w 106680"/>
              <a:gd name="connsiteY11" fmla="*/ 662940 h 1181100"/>
              <a:gd name="connsiteX12" fmla="*/ 22860 w 106680"/>
              <a:gd name="connsiteY12" fmla="*/ 685800 h 1181100"/>
              <a:gd name="connsiteX13" fmla="*/ 7620 w 106680"/>
              <a:gd name="connsiteY13" fmla="*/ 784860 h 1181100"/>
              <a:gd name="connsiteX14" fmla="*/ 0 w 106680"/>
              <a:gd name="connsiteY14" fmla="*/ 807720 h 1181100"/>
              <a:gd name="connsiteX15" fmla="*/ 15240 w 106680"/>
              <a:gd name="connsiteY15" fmla="*/ 883920 h 1181100"/>
              <a:gd name="connsiteX16" fmla="*/ 30480 w 106680"/>
              <a:gd name="connsiteY16" fmla="*/ 906780 h 1181100"/>
              <a:gd name="connsiteX17" fmla="*/ 38100 w 106680"/>
              <a:gd name="connsiteY17" fmla="*/ 950595 h 1181100"/>
              <a:gd name="connsiteX18" fmla="*/ 53340 w 106680"/>
              <a:gd name="connsiteY18" fmla="*/ 1059180 h 1181100"/>
              <a:gd name="connsiteX19" fmla="*/ 38100 w 106680"/>
              <a:gd name="connsiteY19" fmla="*/ 1082040 h 1181100"/>
              <a:gd name="connsiteX20" fmla="*/ 22860 w 106680"/>
              <a:gd name="connsiteY20" fmla="*/ 1127760 h 1181100"/>
              <a:gd name="connsiteX21" fmla="*/ 15240 w 106680"/>
              <a:gd name="connsiteY21" fmla="*/ 1150620 h 1181100"/>
              <a:gd name="connsiteX22" fmla="*/ 7620 w 106680"/>
              <a:gd name="connsiteY22" fmla="*/ 1181100 h 1181100"/>
              <a:gd name="connsiteX0" fmla="*/ 45720 w 106680"/>
              <a:gd name="connsiteY0" fmla="*/ 0 h 1181100"/>
              <a:gd name="connsiteX1" fmla="*/ 38100 w 106680"/>
              <a:gd name="connsiteY1" fmla="*/ 38100 h 1181100"/>
              <a:gd name="connsiteX2" fmla="*/ 91440 w 106680"/>
              <a:gd name="connsiteY2" fmla="*/ 83820 h 1181100"/>
              <a:gd name="connsiteX3" fmla="*/ 106680 w 106680"/>
              <a:gd name="connsiteY3" fmla="*/ 190500 h 1181100"/>
              <a:gd name="connsiteX4" fmla="*/ 99060 w 106680"/>
              <a:gd name="connsiteY4" fmla="*/ 381000 h 1181100"/>
              <a:gd name="connsiteX5" fmla="*/ 91440 w 106680"/>
              <a:gd name="connsiteY5" fmla="*/ 419100 h 1181100"/>
              <a:gd name="connsiteX6" fmla="*/ 76200 w 106680"/>
              <a:gd name="connsiteY6" fmla="*/ 441960 h 1181100"/>
              <a:gd name="connsiteX7" fmla="*/ 68580 w 106680"/>
              <a:gd name="connsiteY7" fmla="*/ 487680 h 1181100"/>
              <a:gd name="connsiteX8" fmla="*/ 60960 w 106680"/>
              <a:gd name="connsiteY8" fmla="*/ 510540 h 1181100"/>
              <a:gd name="connsiteX9" fmla="*/ 45720 w 106680"/>
              <a:gd name="connsiteY9" fmla="*/ 586740 h 1181100"/>
              <a:gd name="connsiteX10" fmla="*/ 38100 w 106680"/>
              <a:gd name="connsiteY10" fmla="*/ 617220 h 1181100"/>
              <a:gd name="connsiteX11" fmla="*/ 30480 w 106680"/>
              <a:gd name="connsiteY11" fmla="*/ 662940 h 1181100"/>
              <a:gd name="connsiteX12" fmla="*/ 22860 w 106680"/>
              <a:gd name="connsiteY12" fmla="*/ 685800 h 1181100"/>
              <a:gd name="connsiteX13" fmla="*/ 7620 w 106680"/>
              <a:gd name="connsiteY13" fmla="*/ 784860 h 1181100"/>
              <a:gd name="connsiteX14" fmla="*/ 0 w 106680"/>
              <a:gd name="connsiteY14" fmla="*/ 807720 h 1181100"/>
              <a:gd name="connsiteX15" fmla="*/ 15240 w 106680"/>
              <a:gd name="connsiteY15" fmla="*/ 883920 h 1181100"/>
              <a:gd name="connsiteX16" fmla="*/ 30480 w 106680"/>
              <a:gd name="connsiteY16" fmla="*/ 906780 h 1181100"/>
              <a:gd name="connsiteX17" fmla="*/ 38100 w 106680"/>
              <a:gd name="connsiteY17" fmla="*/ 950595 h 1181100"/>
              <a:gd name="connsiteX18" fmla="*/ 34290 w 106680"/>
              <a:gd name="connsiteY18" fmla="*/ 1043940 h 1181100"/>
              <a:gd name="connsiteX19" fmla="*/ 38100 w 106680"/>
              <a:gd name="connsiteY19" fmla="*/ 1082040 h 1181100"/>
              <a:gd name="connsiteX20" fmla="*/ 22860 w 106680"/>
              <a:gd name="connsiteY20" fmla="*/ 1127760 h 1181100"/>
              <a:gd name="connsiteX21" fmla="*/ 15240 w 106680"/>
              <a:gd name="connsiteY21" fmla="*/ 1150620 h 1181100"/>
              <a:gd name="connsiteX22" fmla="*/ 7620 w 106680"/>
              <a:gd name="connsiteY22" fmla="*/ 1181100 h 1181100"/>
              <a:gd name="connsiteX0" fmla="*/ 45720 w 106680"/>
              <a:gd name="connsiteY0" fmla="*/ 0 h 1181100"/>
              <a:gd name="connsiteX1" fmla="*/ 38100 w 106680"/>
              <a:gd name="connsiteY1" fmla="*/ 38100 h 1181100"/>
              <a:gd name="connsiteX2" fmla="*/ 91440 w 106680"/>
              <a:gd name="connsiteY2" fmla="*/ 83820 h 1181100"/>
              <a:gd name="connsiteX3" fmla="*/ 106680 w 106680"/>
              <a:gd name="connsiteY3" fmla="*/ 190500 h 1181100"/>
              <a:gd name="connsiteX4" fmla="*/ 99060 w 106680"/>
              <a:gd name="connsiteY4" fmla="*/ 381000 h 1181100"/>
              <a:gd name="connsiteX5" fmla="*/ 91440 w 106680"/>
              <a:gd name="connsiteY5" fmla="*/ 419100 h 1181100"/>
              <a:gd name="connsiteX6" fmla="*/ 76200 w 106680"/>
              <a:gd name="connsiteY6" fmla="*/ 441960 h 1181100"/>
              <a:gd name="connsiteX7" fmla="*/ 68580 w 106680"/>
              <a:gd name="connsiteY7" fmla="*/ 487680 h 1181100"/>
              <a:gd name="connsiteX8" fmla="*/ 60960 w 106680"/>
              <a:gd name="connsiteY8" fmla="*/ 510540 h 1181100"/>
              <a:gd name="connsiteX9" fmla="*/ 45720 w 106680"/>
              <a:gd name="connsiteY9" fmla="*/ 586740 h 1181100"/>
              <a:gd name="connsiteX10" fmla="*/ 38100 w 106680"/>
              <a:gd name="connsiteY10" fmla="*/ 617220 h 1181100"/>
              <a:gd name="connsiteX11" fmla="*/ 30480 w 106680"/>
              <a:gd name="connsiteY11" fmla="*/ 662940 h 1181100"/>
              <a:gd name="connsiteX12" fmla="*/ 22860 w 106680"/>
              <a:gd name="connsiteY12" fmla="*/ 685800 h 1181100"/>
              <a:gd name="connsiteX13" fmla="*/ 7620 w 106680"/>
              <a:gd name="connsiteY13" fmla="*/ 784860 h 1181100"/>
              <a:gd name="connsiteX14" fmla="*/ 0 w 106680"/>
              <a:gd name="connsiteY14" fmla="*/ 807720 h 1181100"/>
              <a:gd name="connsiteX15" fmla="*/ 40005 w 106680"/>
              <a:gd name="connsiteY15" fmla="*/ 870585 h 1181100"/>
              <a:gd name="connsiteX16" fmla="*/ 30480 w 106680"/>
              <a:gd name="connsiteY16" fmla="*/ 906780 h 1181100"/>
              <a:gd name="connsiteX17" fmla="*/ 38100 w 106680"/>
              <a:gd name="connsiteY17" fmla="*/ 950595 h 1181100"/>
              <a:gd name="connsiteX18" fmla="*/ 34290 w 106680"/>
              <a:gd name="connsiteY18" fmla="*/ 1043940 h 1181100"/>
              <a:gd name="connsiteX19" fmla="*/ 38100 w 106680"/>
              <a:gd name="connsiteY19" fmla="*/ 1082040 h 1181100"/>
              <a:gd name="connsiteX20" fmla="*/ 22860 w 106680"/>
              <a:gd name="connsiteY20" fmla="*/ 1127760 h 1181100"/>
              <a:gd name="connsiteX21" fmla="*/ 15240 w 106680"/>
              <a:gd name="connsiteY21" fmla="*/ 1150620 h 1181100"/>
              <a:gd name="connsiteX22" fmla="*/ 7620 w 106680"/>
              <a:gd name="connsiteY22" fmla="*/ 1181100 h 1181100"/>
              <a:gd name="connsiteX0" fmla="*/ 38245 w 99205"/>
              <a:gd name="connsiteY0" fmla="*/ 0 h 1181100"/>
              <a:gd name="connsiteX1" fmla="*/ 30625 w 99205"/>
              <a:gd name="connsiteY1" fmla="*/ 38100 h 1181100"/>
              <a:gd name="connsiteX2" fmla="*/ 83965 w 99205"/>
              <a:gd name="connsiteY2" fmla="*/ 83820 h 1181100"/>
              <a:gd name="connsiteX3" fmla="*/ 99205 w 99205"/>
              <a:gd name="connsiteY3" fmla="*/ 190500 h 1181100"/>
              <a:gd name="connsiteX4" fmla="*/ 91585 w 99205"/>
              <a:gd name="connsiteY4" fmla="*/ 381000 h 1181100"/>
              <a:gd name="connsiteX5" fmla="*/ 83965 w 99205"/>
              <a:gd name="connsiteY5" fmla="*/ 419100 h 1181100"/>
              <a:gd name="connsiteX6" fmla="*/ 68725 w 99205"/>
              <a:gd name="connsiteY6" fmla="*/ 441960 h 1181100"/>
              <a:gd name="connsiteX7" fmla="*/ 61105 w 99205"/>
              <a:gd name="connsiteY7" fmla="*/ 487680 h 1181100"/>
              <a:gd name="connsiteX8" fmla="*/ 53485 w 99205"/>
              <a:gd name="connsiteY8" fmla="*/ 510540 h 1181100"/>
              <a:gd name="connsiteX9" fmla="*/ 38245 w 99205"/>
              <a:gd name="connsiteY9" fmla="*/ 586740 h 1181100"/>
              <a:gd name="connsiteX10" fmla="*/ 30625 w 99205"/>
              <a:gd name="connsiteY10" fmla="*/ 617220 h 1181100"/>
              <a:gd name="connsiteX11" fmla="*/ 23005 w 99205"/>
              <a:gd name="connsiteY11" fmla="*/ 662940 h 1181100"/>
              <a:gd name="connsiteX12" fmla="*/ 15385 w 99205"/>
              <a:gd name="connsiteY12" fmla="*/ 685800 h 1181100"/>
              <a:gd name="connsiteX13" fmla="*/ 145 w 99205"/>
              <a:gd name="connsiteY13" fmla="*/ 784860 h 1181100"/>
              <a:gd name="connsiteX14" fmla="*/ 21100 w 99205"/>
              <a:gd name="connsiteY14" fmla="*/ 815340 h 1181100"/>
              <a:gd name="connsiteX15" fmla="*/ 32530 w 99205"/>
              <a:gd name="connsiteY15" fmla="*/ 870585 h 1181100"/>
              <a:gd name="connsiteX16" fmla="*/ 23005 w 99205"/>
              <a:gd name="connsiteY16" fmla="*/ 906780 h 1181100"/>
              <a:gd name="connsiteX17" fmla="*/ 30625 w 99205"/>
              <a:gd name="connsiteY17" fmla="*/ 950595 h 1181100"/>
              <a:gd name="connsiteX18" fmla="*/ 26815 w 99205"/>
              <a:gd name="connsiteY18" fmla="*/ 1043940 h 1181100"/>
              <a:gd name="connsiteX19" fmla="*/ 30625 w 99205"/>
              <a:gd name="connsiteY19" fmla="*/ 1082040 h 1181100"/>
              <a:gd name="connsiteX20" fmla="*/ 15385 w 99205"/>
              <a:gd name="connsiteY20" fmla="*/ 1127760 h 1181100"/>
              <a:gd name="connsiteX21" fmla="*/ 7765 w 99205"/>
              <a:gd name="connsiteY21" fmla="*/ 1150620 h 1181100"/>
              <a:gd name="connsiteX22" fmla="*/ 145 w 99205"/>
              <a:gd name="connsiteY22" fmla="*/ 1181100 h 1181100"/>
              <a:gd name="connsiteX0" fmla="*/ 38121 w 99081"/>
              <a:gd name="connsiteY0" fmla="*/ 0 h 1181100"/>
              <a:gd name="connsiteX1" fmla="*/ 30501 w 99081"/>
              <a:gd name="connsiteY1" fmla="*/ 38100 h 1181100"/>
              <a:gd name="connsiteX2" fmla="*/ 83841 w 99081"/>
              <a:gd name="connsiteY2" fmla="*/ 83820 h 1181100"/>
              <a:gd name="connsiteX3" fmla="*/ 99081 w 99081"/>
              <a:gd name="connsiteY3" fmla="*/ 190500 h 1181100"/>
              <a:gd name="connsiteX4" fmla="*/ 91461 w 99081"/>
              <a:gd name="connsiteY4" fmla="*/ 381000 h 1181100"/>
              <a:gd name="connsiteX5" fmla="*/ 83841 w 99081"/>
              <a:gd name="connsiteY5" fmla="*/ 419100 h 1181100"/>
              <a:gd name="connsiteX6" fmla="*/ 68601 w 99081"/>
              <a:gd name="connsiteY6" fmla="*/ 441960 h 1181100"/>
              <a:gd name="connsiteX7" fmla="*/ 60981 w 99081"/>
              <a:gd name="connsiteY7" fmla="*/ 487680 h 1181100"/>
              <a:gd name="connsiteX8" fmla="*/ 53361 w 99081"/>
              <a:gd name="connsiteY8" fmla="*/ 510540 h 1181100"/>
              <a:gd name="connsiteX9" fmla="*/ 38121 w 99081"/>
              <a:gd name="connsiteY9" fmla="*/ 586740 h 1181100"/>
              <a:gd name="connsiteX10" fmla="*/ 30501 w 99081"/>
              <a:gd name="connsiteY10" fmla="*/ 617220 h 1181100"/>
              <a:gd name="connsiteX11" fmla="*/ 22881 w 99081"/>
              <a:gd name="connsiteY11" fmla="*/ 662940 h 1181100"/>
              <a:gd name="connsiteX12" fmla="*/ 15261 w 99081"/>
              <a:gd name="connsiteY12" fmla="*/ 685800 h 1181100"/>
              <a:gd name="connsiteX13" fmla="*/ 19071 w 99081"/>
              <a:gd name="connsiteY13" fmla="*/ 737235 h 1181100"/>
              <a:gd name="connsiteX14" fmla="*/ 20976 w 99081"/>
              <a:gd name="connsiteY14" fmla="*/ 815340 h 1181100"/>
              <a:gd name="connsiteX15" fmla="*/ 32406 w 99081"/>
              <a:gd name="connsiteY15" fmla="*/ 870585 h 1181100"/>
              <a:gd name="connsiteX16" fmla="*/ 22881 w 99081"/>
              <a:gd name="connsiteY16" fmla="*/ 906780 h 1181100"/>
              <a:gd name="connsiteX17" fmla="*/ 30501 w 99081"/>
              <a:gd name="connsiteY17" fmla="*/ 950595 h 1181100"/>
              <a:gd name="connsiteX18" fmla="*/ 26691 w 99081"/>
              <a:gd name="connsiteY18" fmla="*/ 1043940 h 1181100"/>
              <a:gd name="connsiteX19" fmla="*/ 30501 w 99081"/>
              <a:gd name="connsiteY19" fmla="*/ 1082040 h 1181100"/>
              <a:gd name="connsiteX20" fmla="*/ 15261 w 99081"/>
              <a:gd name="connsiteY20" fmla="*/ 1127760 h 1181100"/>
              <a:gd name="connsiteX21" fmla="*/ 7641 w 99081"/>
              <a:gd name="connsiteY21" fmla="*/ 1150620 h 1181100"/>
              <a:gd name="connsiteX22" fmla="*/ 21 w 99081"/>
              <a:gd name="connsiteY22" fmla="*/ 1181100 h 1181100"/>
              <a:gd name="connsiteX0" fmla="*/ 38121 w 99081"/>
              <a:gd name="connsiteY0" fmla="*/ 0 h 1181100"/>
              <a:gd name="connsiteX1" fmla="*/ 30501 w 99081"/>
              <a:gd name="connsiteY1" fmla="*/ 38100 h 1181100"/>
              <a:gd name="connsiteX2" fmla="*/ 83841 w 99081"/>
              <a:gd name="connsiteY2" fmla="*/ 83820 h 1181100"/>
              <a:gd name="connsiteX3" fmla="*/ 99081 w 99081"/>
              <a:gd name="connsiteY3" fmla="*/ 190500 h 1181100"/>
              <a:gd name="connsiteX4" fmla="*/ 91461 w 99081"/>
              <a:gd name="connsiteY4" fmla="*/ 381000 h 1181100"/>
              <a:gd name="connsiteX5" fmla="*/ 83841 w 99081"/>
              <a:gd name="connsiteY5" fmla="*/ 419100 h 1181100"/>
              <a:gd name="connsiteX6" fmla="*/ 68601 w 99081"/>
              <a:gd name="connsiteY6" fmla="*/ 441960 h 1181100"/>
              <a:gd name="connsiteX7" fmla="*/ 60981 w 99081"/>
              <a:gd name="connsiteY7" fmla="*/ 487680 h 1181100"/>
              <a:gd name="connsiteX8" fmla="*/ 53361 w 99081"/>
              <a:gd name="connsiteY8" fmla="*/ 510540 h 1181100"/>
              <a:gd name="connsiteX9" fmla="*/ 20976 w 99081"/>
              <a:gd name="connsiteY9" fmla="*/ 560070 h 1181100"/>
              <a:gd name="connsiteX10" fmla="*/ 30501 w 99081"/>
              <a:gd name="connsiteY10" fmla="*/ 617220 h 1181100"/>
              <a:gd name="connsiteX11" fmla="*/ 22881 w 99081"/>
              <a:gd name="connsiteY11" fmla="*/ 662940 h 1181100"/>
              <a:gd name="connsiteX12" fmla="*/ 15261 w 99081"/>
              <a:gd name="connsiteY12" fmla="*/ 685800 h 1181100"/>
              <a:gd name="connsiteX13" fmla="*/ 19071 w 99081"/>
              <a:gd name="connsiteY13" fmla="*/ 737235 h 1181100"/>
              <a:gd name="connsiteX14" fmla="*/ 20976 w 99081"/>
              <a:gd name="connsiteY14" fmla="*/ 815340 h 1181100"/>
              <a:gd name="connsiteX15" fmla="*/ 32406 w 99081"/>
              <a:gd name="connsiteY15" fmla="*/ 870585 h 1181100"/>
              <a:gd name="connsiteX16" fmla="*/ 22881 w 99081"/>
              <a:gd name="connsiteY16" fmla="*/ 906780 h 1181100"/>
              <a:gd name="connsiteX17" fmla="*/ 30501 w 99081"/>
              <a:gd name="connsiteY17" fmla="*/ 950595 h 1181100"/>
              <a:gd name="connsiteX18" fmla="*/ 26691 w 99081"/>
              <a:gd name="connsiteY18" fmla="*/ 1043940 h 1181100"/>
              <a:gd name="connsiteX19" fmla="*/ 30501 w 99081"/>
              <a:gd name="connsiteY19" fmla="*/ 1082040 h 1181100"/>
              <a:gd name="connsiteX20" fmla="*/ 15261 w 99081"/>
              <a:gd name="connsiteY20" fmla="*/ 1127760 h 1181100"/>
              <a:gd name="connsiteX21" fmla="*/ 7641 w 99081"/>
              <a:gd name="connsiteY21" fmla="*/ 1150620 h 1181100"/>
              <a:gd name="connsiteX22" fmla="*/ 21 w 99081"/>
              <a:gd name="connsiteY22" fmla="*/ 1181100 h 1181100"/>
              <a:gd name="connsiteX0" fmla="*/ 38121 w 99081"/>
              <a:gd name="connsiteY0" fmla="*/ 0 h 1181100"/>
              <a:gd name="connsiteX1" fmla="*/ 30501 w 99081"/>
              <a:gd name="connsiteY1" fmla="*/ 38100 h 1181100"/>
              <a:gd name="connsiteX2" fmla="*/ 83841 w 99081"/>
              <a:gd name="connsiteY2" fmla="*/ 83820 h 1181100"/>
              <a:gd name="connsiteX3" fmla="*/ 99081 w 99081"/>
              <a:gd name="connsiteY3" fmla="*/ 190500 h 1181100"/>
              <a:gd name="connsiteX4" fmla="*/ 91461 w 99081"/>
              <a:gd name="connsiteY4" fmla="*/ 381000 h 1181100"/>
              <a:gd name="connsiteX5" fmla="*/ 83841 w 99081"/>
              <a:gd name="connsiteY5" fmla="*/ 419100 h 1181100"/>
              <a:gd name="connsiteX6" fmla="*/ 68601 w 99081"/>
              <a:gd name="connsiteY6" fmla="*/ 441960 h 1181100"/>
              <a:gd name="connsiteX7" fmla="*/ 60981 w 99081"/>
              <a:gd name="connsiteY7" fmla="*/ 487680 h 1181100"/>
              <a:gd name="connsiteX8" fmla="*/ 34311 w 99081"/>
              <a:gd name="connsiteY8" fmla="*/ 487680 h 1181100"/>
              <a:gd name="connsiteX9" fmla="*/ 20976 w 99081"/>
              <a:gd name="connsiteY9" fmla="*/ 560070 h 1181100"/>
              <a:gd name="connsiteX10" fmla="*/ 30501 w 99081"/>
              <a:gd name="connsiteY10" fmla="*/ 617220 h 1181100"/>
              <a:gd name="connsiteX11" fmla="*/ 22881 w 99081"/>
              <a:gd name="connsiteY11" fmla="*/ 662940 h 1181100"/>
              <a:gd name="connsiteX12" fmla="*/ 15261 w 99081"/>
              <a:gd name="connsiteY12" fmla="*/ 685800 h 1181100"/>
              <a:gd name="connsiteX13" fmla="*/ 19071 w 99081"/>
              <a:gd name="connsiteY13" fmla="*/ 737235 h 1181100"/>
              <a:gd name="connsiteX14" fmla="*/ 20976 w 99081"/>
              <a:gd name="connsiteY14" fmla="*/ 815340 h 1181100"/>
              <a:gd name="connsiteX15" fmla="*/ 32406 w 99081"/>
              <a:gd name="connsiteY15" fmla="*/ 870585 h 1181100"/>
              <a:gd name="connsiteX16" fmla="*/ 22881 w 99081"/>
              <a:gd name="connsiteY16" fmla="*/ 906780 h 1181100"/>
              <a:gd name="connsiteX17" fmla="*/ 30501 w 99081"/>
              <a:gd name="connsiteY17" fmla="*/ 950595 h 1181100"/>
              <a:gd name="connsiteX18" fmla="*/ 26691 w 99081"/>
              <a:gd name="connsiteY18" fmla="*/ 1043940 h 1181100"/>
              <a:gd name="connsiteX19" fmla="*/ 30501 w 99081"/>
              <a:gd name="connsiteY19" fmla="*/ 1082040 h 1181100"/>
              <a:gd name="connsiteX20" fmla="*/ 15261 w 99081"/>
              <a:gd name="connsiteY20" fmla="*/ 1127760 h 1181100"/>
              <a:gd name="connsiteX21" fmla="*/ 7641 w 99081"/>
              <a:gd name="connsiteY21" fmla="*/ 1150620 h 1181100"/>
              <a:gd name="connsiteX22" fmla="*/ 21 w 99081"/>
              <a:gd name="connsiteY22" fmla="*/ 1181100 h 1181100"/>
              <a:gd name="connsiteX0" fmla="*/ 38121 w 99081"/>
              <a:gd name="connsiteY0" fmla="*/ 0 h 1181100"/>
              <a:gd name="connsiteX1" fmla="*/ 30501 w 99081"/>
              <a:gd name="connsiteY1" fmla="*/ 38100 h 1181100"/>
              <a:gd name="connsiteX2" fmla="*/ 83841 w 99081"/>
              <a:gd name="connsiteY2" fmla="*/ 83820 h 1181100"/>
              <a:gd name="connsiteX3" fmla="*/ 99081 w 99081"/>
              <a:gd name="connsiteY3" fmla="*/ 190500 h 1181100"/>
              <a:gd name="connsiteX4" fmla="*/ 91461 w 99081"/>
              <a:gd name="connsiteY4" fmla="*/ 381000 h 1181100"/>
              <a:gd name="connsiteX5" fmla="*/ 83841 w 99081"/>
              <a:gd name="connsiteY5" fmla="*/ 419100 h 1181100"/>
              <a:gd name="connsiteX6" fmla="*/ 68601 w 99081"/>
              <a:gd name="connsiteY6" fmla="*/ 441960 h 1181100"/>
              <a:gd name="connsiteX7" fmla="*/ 51456 w 99081"/>
              <a:gd name="connsiteY7" fmla="*/ 470535 h 1181100"/>
              <a:gd name="connsiteX8" fmla="*/ 34311 w 99081"/>
              <a:gd name="connsiteY8" fmla="*/ 487680 h 1181100"/>
              <a:gd name="connsiteX9" fmla="*/ 20976 w 99081"/>
              <a:gd name="connsiteY9" fmla="*/ 560070 h 1181100"/>
              <a:gd name="connsiteX10" fmla="*/ 30501 w 99081"/>
              <a:gd name="connsiteY10" fmla="*/ 617220 h 1181100"/>
              <a:gd name="connsiteX11" fmla="*/ 22881 w 99081"/>
              <a:gd name="connsiteY11" fmla="*/ 662940 h 1181100"/>
              <a:gd name="connsiteX12" fmla="*/ 15261 w 99081"/>
              <a:gd name="connsiteY12" fmla="*/ 685800 h 1181100"/>
              <a:gd name="connsiteX13" fmla="*/ 19071 w 99081"/>
              <a:gd name="connsiteY13" fmla="*/ 737235 h 1181100"/>
              <a:gd name="connsiteX14" fmla="*/ 20976 w 99081"/>
              <a:gd name="connsiteY14" fmla="*/ 815340 h 1181100"/>
              <a:gd name="connsiteX15" fmla="*/ 32406 w 99081"/>
              <a:gd name="connsiteY15" fmla="*/ 870585 h 1181100"/>
              <a:gd name="connsiteX16" fmla="*/ 22881 w 99081"/>
              <a:gd name="connsiteY16" fmla="*/ 906780 h 1181100"/>
              <a:gd name="connsiteX17" fmla="*/ 30501 w 99081"/>
              <a:gd name="connsiteY17" fmla="*/ 950595 h 1181100"/>
              <a:gd name="connsiteX18" fmla="*/ 26691 w 99081"/>
              <a:gd name="connsiteY18" fmla="*/ 1043940 h 1181100"/>
              <a:gd name="connsiteX19" fmla="*/ 30501 w 99081"/>
              <a:gd name="connsiteY19" fmla="*/ 1082040 h 1181100"/>
              <a:gd name="connsiteX20" fmla="*/ 15261 w 99081"/>
              <a:gd name="connsiteY20" fmla="*/ 1127760 h 1181100"/>
              <a:gd name="connsiteX21" fmla="*/ 7641 w 99081"/>
              <a:gd name="connsiteY21" fmla="*/ 1150620 h 1181100"/>
              <a:gd name="connsiteX22" fmla="*/ 21 w 99081"/>
              <a:gd name="connsiteY22" fmla="*/ 1181100 h 1181100"/>
              <a:gd name="connsiteX0" fmla="*/ 38121 w 99178"/>
              <a:gd name="connsiteY0" fmla="*/ 0 h 1181100"/>
              <a:gd name="connsiteX1" fmla="*/ 30501 w 99178"/>
              <a:gd name="connsiteY1" fmla="*/ 38100 h 1181100"/>
              <a:gd name="connsiteX2" fmla="*/ 83841 w 99178"/>
              <a:gd name="connsiteY2" fmla="*/ 83820 h 1181100"/>
              <a:gd name="connsiteX3" fmla="*/ 99081 w 99178"/>
              <a:gd name="connsiteY3" fmla="*/ 190500 h 1181100"/>
              <a:gd name="connsiteX4" fmla="*/ 89556 w 99178"/>
              <a:gd name="connsiteY4" fmla="*/ 287655 h 1181100"/>
              <a:gd name="connsiteX5" fmla="*/ 83841 w 99178"/>
              <a:gd name="connsiteY5" fmla="*/ 419100 h 1181100"/>
              <a:gd name="connsiteX6" fmla="*/ 68601 w 99178"/>
              <a:gd name="connsiteY6" fmla="*/ 441960 h 1181100"/>
              <a:gd name="connsiteX7" fmla="*/ 51456 w 99178"/>
              <a:gd name="connsiteY7" fmla="*/ 470535 h 1181100"/>
              <a:gd name="connsiteX8" fmla="*/ 34311 w 99178"/>
              <a:gd name="connsiteY8" fmla="*/ 487680 h 1181100"/>
              <a:gd name="connsiteX9" fmla="*/ 20976 w 99178"/>
              <a:gd name="connsiteY9" fmla="*/ 560070 h 1181100"/>
              <a:gd name="connsiteX10" fmla="*/ 30501 w 99178"/>
              <a:gd name="connsiteY10" fmla="*/ 617220 h 1181100"/>
              <a:gd name="connsiteX11" fmla="*/ 22881 w 99178"/>
              <a:gd name="connsiteY11" fmla="*/ 662940 h 1181100"/>
              <a:gd name="connsiteX12" fmla="*/ 15261 w 99178"/>
              <a:gd name="connsiteY12" fmla="*/ 685800 h 1181100"/>
              <a:gd name="connsiteX13" fmla="*/ 19071 w 99178"/>
              <a:gd name="connsiteY13" fmla="*/ 737235 h 1181100"/>
              <a:gd name="connsiteX14" fmla="*/ 20976 w 99178"/>
              <a:gd name="connsiteY14" fmla="*/ 815340 h 1181100"/>
              <a:gd name="connsiteX15" fmla="*/ 32406 w 99178"/>
              <a:gd name="connsiteY15" fmla="*/ 870585 h 1181100"/>
              <a:gd name="connsiteX16" fmla="*/ 22881 w 99178"/>
              <a:gd name="connsiteY16" fmla="*/ 906780 h 1181100"/>
              <a:gd name="connsiteX17" fmla="*/ 30501 w 99178"/>
              <a:gd name="connsiteY17" fmla="*/ 950595 h 1181100"/>
              <a:gd name="connsiteX18" fmla="*/ 26691 w 99178"/>
              <a:gd name="connsiteY18" fmla="*/ 1043940 h 1181100"/>
              <a:gd name="connsiteX19" fmla="*/ 30501 w 99178"/>
              <a:gd name="connsiteY19" fmla="*/ 1082040 h 1181100"/>
              <a:gd name="connsiteX20" fmla="*/ 15261 w 99178"/>
              <a:gd name="connsiteY20" fmla="*/ 1127760 h 1181100"/>
              <a:gd name="connsiteX21" fmla="*/ 7641 w 99178"/>
              <a:gd name="connsiteY21" fmla="*/ 1150620 h 1181100"/>
              <a:gd name="connsiteX22" fmla="*/ 21 w 99178"/>
              <a:gd name="connsiteY22" fmla="*/ 1181100 h 1181100"/>
              <a:gd name="connsiteX0" fmla="*/ 38121 w 99286"/>
              <a:gd name="connsiteY0" fmla="*/ 0 h 1181100"/>
              <a:gd name="connsiteX1" fmla="*/ 30501 w 99286"/>
              <a:gd name="connsiteY1" fmla="*/ 38100 h 1181100"/>
              <a:gd name="connsiteX2" fmla="*/ 83841 w 99286"/>
              <a:gd name="connsiteY2" fmla="*/ 83820 h 1181100"/>
              <a:gd name="connsiteX3" fmla="*/ 99081 w 99286"/>
              <a:gd name="connsiteY3" fmla="*/ 190500 h 1181100"/>
              <a:gd name="connsiteX4" fmla="*/ 89556 w 99286"/>
              <a:gd name="connsiteY4" fmla="*/ 287655 h 1181100"/>
              <a:gd name="connsiteX5" fmla="*/ 49551 w 99286"/>
              <a:gd name="connsiteY5" fmla="*/ 354330 h 1181100"/>
              <a:gd name="connsiteX6" fmla="*/ 68601 w 99286"/>
              <a:gd name="connsiteY6" fmla="*/ 441960 h 1181100"/>
              <a:gd name="connsiteX7" fmla="*/ 51456 w 99286"/>
              <a:gd name="connsiteY7" fmla="*/ 470535 h 1181100"/>
              <a:gd name="connsiteX8" fmla="*/ 34311 w 99286"/>
              <a:gd name="connsiteY8" fmla="*/ 487680 h 1181100"/>
              <a:gd name="connsiteX9" fmla="*/ 20976 w 99286"/>
              <a:gd name="connsiteY9" fmla="*/ 560070 h 1181100"/>
              <a:gd name="connsiteX10" fmla="*/ 30501 w 99286"/>
              <a:gd name="connsiteY10" fmla="*/ 617220 h 1181100"/>
              <a:gd name="connsiteX11" fmla="*/ 22881 w 99286"/>
              <a:gd name="connsiteY11" fmla="*/ 662940 h 1181100"/>
              <a:gd name="connsiteX12" fmla="*/ 15261 w 99286"/>
              <a:gd name="connsiteY12" fmla="*/ 685800 h 1181100"/>
              <a:gd name="connsiteX13" fmla="*/ 19071 w 99286"/>
              <a:gd name="connsiteY13" fmla="*/ 737235 h 1181100"/>
              <a:gd name="connsiteX14" fmla="*/ 20976 w 99286"/>
              <a:gd name="connsiteY14" fmla="*/ 815340 h 1181100"/>
              <a:gd name="connsiteX15" fmla="*/ 32406 w 99286"/>
              <a:gd name="connsiteY15" fmla="*/ 870585 h 1181100"/>
              <a:gd name="connsiteX16" fmla="*/ 22881 w 99286"/>
              <a:gd name="connsiteY16" fmla="*/ 906780 h 1181100"/>
              <a:gd name="connsiteX17" fmla="*/ 30501 w 99286"/>
              <a:gd name="connsiteY17" fmla="*/ 950595 h 1181100"/>
              <a:gd name="connsiteX18" fmla="*/ 26691 w 99286"/>
              <a:gd name="connsiteY18" fmla="*/ 1043940 h 1181100"/>
              <a:gd name="connsiteX19" fmla="*/ 30501 w 99286"/>
              <a:gd name="connsiteY19" fmla="*/ 1082040 h 1181100"/>
              <a:gd name="connsiteX20" fmla="*/ 15261 w 99286"/>
              <a:gd name="connsiteY20" fmla="*/ 1127760 h 1181100"/>
              <a:gd name="connsiteX21" fmla="*/ 7641 w 99286"/>
              <a:gd name="connsiteY21" fmla="*/ 1150620 h 1181100"/>
              <a:gd name="connsiteX22" fmla="*/ 21 w 99286"/>
              <a:gd name="connsiteY22" fmla="*/ 1181100 h 1181100"/>
              <a:gd name="connsiteX0" fmla="*/ 38121 w 99286"/>
              <a:gd name="connsiteY0" fmla="*/ 0 h 1181100"/>
              <a:gd name="connsiteX1" fmla="*/ 30501 w 99286"/>
              <a:gd name="connsiteY1" fmla="*/ 38100 h 1181100"/>
              <a:gd name="connsiteX2" fmla="*/ 83841 w 99286"/>
              <a:gd name="connsiteY2" fmla="*/ 83820 h 1181100"/>
              <a:gd name="connsiteX3" fmla="*/ 99081 w 99286"/>
              <a:gd name="connsiteY3" fmla="*/ 190500 h 1181100"/>
              <a:gd name="connsiteX4" fmla="*/ 89556 w 99286"/>
              <a:gd name="connsiteY4" fmla="*/ 287655 h 1181100"/>
              <a:gd name="connsiteX5" fmla="*/ 49551 w 99286"/>
              <a:gd name="connsiteY5" fmla="*/ 354330 h 1181100"/>
              <a:gd name="connsiteX6" fmla="*/ 57171 w 99286"/>
              <a:gd name="connsiteY6" fmla="*/ 422910 h 1181100"/>
              <a:gd name="connsiteX7" fmla="*/ 51456 w 99286"/>
              <a:gd name="connsiteY7" fmla="*/ 470535 h 1181100"/>
              <a:gd name="connsiteX8" fmla="*/ 34311 w 99286"/>
              <a:gd name="connsiteY8" fmla="*/ 487680 h 1181100"/>
              <a:gd name="connsiteX9" fmla="*/ 20976 w 99286"/>
              <a:gd name="connsiteY9" fmla="*/ 560070 h 1181100"/>
              <a:gd name="connsiteX10" fmla="*/ 30501 w 99286"/>
              <a:gd name="connsiteY10" fmla="*/ 617220 h 1181100"/>
              <a:gd name="connsiteX11" fmla="*/ 22881 w 99286"/>
              <a:gd name="connsiteY11" fmla="*/ 662940 h 1181100"/>
              <a:gd name="connsiteX12" fmla="*/ 15261 w 99286"/>
              <a:gd name="connsiteY12" fmla="*/ 685800 h 1181100"/>
              <a:gd name="connsiteX13" fmla="*/ 19071 w 99286"/>
              <a:gd name="connsiteY13" fmla="*/ 737235 h 1181100"/>
              <a:gd name="connsiteX14" fmla="*/ 20976 w 99286"/>
              <a:gd name="connsiteY14" fmla="*/ 815340 h 1181100"/>
              <a:gd name="connsiteX15" fmla="*/ 32406 w 99286"/>
              <a:gd name="connsiteY15" fmla="*/ 870585 h 1181100"/>
              <a:gd name="connsiteX16" fmla="*/ 22881 w 99286"/>
              <a:gd name="connsiteY16" fmla="*/ 906780 h 1181100"/>
              <a:gd name="connsiteX17" fmla="*/ 30501 w 99286"/>
              <a:gd name="connsiteY17" fmla="*/ 950595 h 1181100"/>
              <a:gd name="connsiteX18" fmla="*/ 26691 w 99286"/>
              <a:gd name="connsiteY18" fmla="*/ 1043940 h 1181100"/>
              <a:gd name="connsiteX19" fmla="*/ 30501 w 99286"/>
              <a:gd name="connsiteY19" fmla="*/ 1082040 h 1181100"/>
              <a:gd name="connsiteX20" fmla="*/ 15261 w 99286"/>
              <a:gd name="connsiteY20" fmla="*/ 1127760 h 1181100"/>
              <a:gd name="connsiteX21" fmla="*/ 7641 w 99286"/>
              <a:gd name="connsiteY21" fmla="*/ 1150620 h 1181100"/>
              <a:gd name="connsiteX22" fmla="*/ 21 w 99286"/>
              <a:gd name="connsiteY22" fmla="*/ 1181100 h 1181100"/>
              <a:gd name="connsiteX0" fmla="*/ 38121 w 106773"/>
              <a:gd name="connsiteY0" fmla="*/ 0 h 1181100"/>
              <a:gd name="connsiteX1" fmla="*/ 30501 w 106773"/>
              <a:gd name="connsiteY1" fmla="*/ 38100 h 1181100"/>
              <a:gd name="connsiteX2" fmla="*/ 83841 w 106773"/>
              <a:gd name="connsiteY2" fmla="*/ 83820 h 1181100"/>
              <a:gd name="connsiteX3" fmla="*/ 106701 w 106773"/>
              <a:gd name="connsiteY3" fmla="*/ 150495 h 1181100"/>
              <a:gd name="connsiteX4" fmla="*/ 89556 w 106773"/>
              <a:gd name="connsiteY4" fmla="*/ 287655 h 1181100"/>
              <a:gd name="connsiteX5" fmla="*/ 49551 w 106773"/>
              <a:gd name="connsiteY5" fmla="*/ 354330 h 1181100"/>
              <a:gd name="connsiteX6" fmla="*/ 57171 w 106773"/>
              <a:gd name="connsiteY6" fmla="*/ 422910 h 1181100"/>
              <a:gd name="connsiteX7" fmla="*/ 51456 w 106773"/>
              <a:gd name="connsiteY7" fmla="*/ 470535 h 1181100"/>
              <a:gd name="connsiteX8" fmla="*/ 34311 w 106773"/>
              <a:gd name="connsiteY8" fmla="*/ 487680 h 1181100"/>
              <a:gd name="connsiteX9" fmla="*/ 20976 w 106773"/>
              <a:gd name="connsiteY9" fmla="*/ 560070 h 1181100"/>
              <a:gd name="connsiteX10" fmla="*/ 30501 w 106773"/>
              <a:gd name="connsiteY10" fmla="*/ 617220 h 1181100"/>
              <a:gd name="connsiteX11" fmla="*/ 22881 w 106773"/>
              <a:gd name="connsiteY11" fmla="*/ 662940 h 1181100"/>
              <a:gd name="connsiteX12" fmla="*/ 15261 w 106773"/>
              <a:gd name="connsiteY12" fmla="*/ 685800 h 1181100"/>
              <a:gd name="connsiteX13" fmla="*/ 19071 w 106773"/>
              <a:gd name="connsiteY13" fmla="*/ 737235 h 1181100"/>
              <a:gd name="connsiteX14" fmla="*/ 20976 w 106773"/>
              <a:gd name="connsiteY14" fmla="*/ 815340 h 1181100"/>
              <a:gd name="connsiteX15" fmla="*/ 32406 w 106773"/>
              <a:gd name="connsiteY15" fmla="*/ 870585 h 1181100"/>
              <a:gd name="connsiteX16" fmla="*/ 22881 w 106773"/>
              <a:gd name="connsiteY16" fmla="*/ 906780 h 1181100"/>
              <a:gd name="connsiteX17" fmla="*/ 30501 w 106773"/>
              <a:gd name="connsiteY17" fmla="*/ 950595 h 1181100"/>
              <a:gd name="connsiteX18" fmla="*/ 26691 w 106773"/>
              <a:gd name="connsiteY18" fmla="*/ 1043940 h 1181100"/>
              <a:gd name="connsiteX19" fmla="*/ 30501 w 106773"/>
              <a:gd name="connsiteY19" fmla="*/ 1082040 h 1181100"/>
              <a:gd name="connsiteX20" fmla="*/ 15261 w 106773"/>
              <a:gd name="connsiteY20" fmla="*/ 1127760 h 1181100"/>
              <a:gd name="connsiteX21" fmla="*/ 7641 w 106773"/>
              <a:gd name="connsiteY21" fmla="*/ 1150620 h 1181100"/>
              <a:gd name="connsiteX22" fmla="*/ 21 w 106773"/>
              <a:gd name="connsiteY2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6773" h="1181100">
                <a:moveTo>
                  <a:pt x="38121" y="0"/>
                </a:moveTo>
                <a:cubicBezTo>
                  <a:pt x="35581" y="12700"/>
                  <a:pt x="27360" y="25535"/>
                  <a:pt x="30501" y="38100"/>
                </a:cubicBezTo>
                <a:cubicBezTo>
                  <a:pt x="32950" y="47897"/>
                  <a:pt x="79378" y="80472"/>
                  <a:pt x="83841" y="83820"/>
                </a:cubicBezTo>
                <a:cubicBezTo>
                  <a:pt x="97943" y="126126"/>
                  <a:pt x="105749" y="116523"/>
                  <a:pt x="106701" y="150495"/>
                </a:cubicBezTo>
                <a:cubicBezTo>
                  <a:pt x="107653" y="184467"/>
                  <a:pt x="99081" y="253682"/>
                  <a:pt x="89556" y="287655"/>
                </a:cubicBezTo>
                <a:cubicBezTo>
                  <a:pt x="80031" y="321628"/>
                  <a:pt x="54948" y="331788"/>
                  <a:pt x="49551" y="354330"/>
                </a:cubicBezTo>
                <a:cubicBezTo>
                  <a:pt x="44154" y="376872"/>
                  <a:pt x="62251" y="415290"/>
                  <a:pt x="57171" y="422910"/>
                </a:cubicBezTo>
                <a:cubicBezTo>
                  <a:pt x="54631" y="438150"/>
                  <a:pt x="55266" y="459740"/>
                  <a:pt x="51456" y="470535"/>
                </a:cubicBezTo>
                <a:cubicBezTo>
                  <a:pt x="47646" y="481330"/>
                  <a:pt x="39391" y="472758"/>
                  <a:pt x="34311" y="487680"/>
                </a:cubicBezTo>
                <a:cubicBezTo>
                  <a:pt x="29231" y="502603"/>
                  <a:pt x="21611" y="538480"/>
                  <a:pt x="20976" y="560070"/>
                </a:cubicBezTo>
                <a:cubicBezTo>
                  <a:pt x="20341" y="581660"/>
                  <a:pt x="30184" y="600075"/>
                  <a:pt x="30501" y="617220"/>
                </a:cubicBezTo>
                <a:cubicBezTo>
                  <a:pt x="30818" y="634365"/>
                  <a:pt x="26233" y="647858"/>
                  <a:pt x="22881" y="662940"/>
                </a:cubicBezTo>
                <a:cubicBezTo>
                  <a:pt x="21139" y="670781"/>
                  <a:pt x="15896" y="673418"/>
                  <a:pt x="15261" y="685800"/>
                </a:cubicBezTo>
                <a:cubicBezTo>
                  <a:pt x="14626" y="698182"/>
                  <a:pt x="18119" y="715645"/>
                  <a:pt x="19071" y="737235"/>
                </a:cubicBezTo>
                <a:cubicBezTo>
                  <a:pt x="20024" y="758825"/>
                  <a:pt x="23516" y="807720"/>
                  <a:pt x="20976" y="815340"/>
                </a:cubicBezTo>
                <a:cubicBezTo>
                  <a:pt x="23784" y="834997"/>
                  <a:pt x="32088" y="855345"/>
                  <a:pt x="32406" y="870585"/>
                </a:cubicBezTo>
                <a:cubicBezTo>
                  <a:pt x="32724" y="885825"/>
                  <a:pt x="23199" y="893445"/>
                  <a:pt x="22881" y="906780"/>
                </a:cubicBezTo>
                <a:cubicBezTo>
                  <a:pt x="22564" y="920115"/>
                  <a:pt x="22881" y="942975"/>
                  <a:pt x="30501" y="950595"/>
                </a:cubicBezTo>
                <a:cubicBezTo>
                  <a:pt x="47620" y="1001952"/>
                  <a:pt x="26691" y="1022033"/>
                  <a:pt x="26691" y="1043940"/>
                </a:cubicBezTo>
                <a:cubicBezTo>
                  <a:pt x="26691" y="1065847"/>
                  <a:pt x="32406" y="1068070"/>
                  <a:pt x="30501" y="1082040"/>
                </a:cubicBezTo>
                <a:cubicBezTo>
                  <a:pt x="28596" y="1096010"/>
                  <a:pt x="20341" y="1112520"/>
                  <a:pt x="15261" y="1127760"/>
                </a:cubicBezTo>
                <a:lnTo>
                  <a:pt x="7641" y="1150620"/>
                </a:lnTo>
                <a:cubicBezTo>
                  <a:pt x="-782" y="1175890"/>
                  <a:pt x="21" y="1165448"/>
                  <a:pt x="21" y="118110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orma libre 24"/>
          <p:cNvSpPr/>
          <p:nvPr/>
        </p:nvSpPr>
        <p:spPr>
          <a:xfrm>
            <a:off x="3601853" y="3342906"/>
            <a:ext cx="2115669" cy="481623"/>
          </a:xfrm>
          <a:custGeom>
            <a:avLst/>
            <a:gdLst>
              <a:gd name="connsiteX0" fmla="*/ 1884680 w 1884680"/>
              <a:gd name="connsiteY0" fmla="*/ 279400 h 421640"/>
              <a:gd name="connsiteX1" fmla="*/ 1879600 w 1884680"/>
              <a:gd name="connsiteY1" fmla="*/ 243840 h 421640"/>
              <a:gd name="connsiteX2" fmla="*/ 1849120 w 1884680"/>
              <a:gd name="connsiteY2" fmla="*/ 223520 h 421640"/>
              <a:gd name="connsiteX3" fmla="*/ 1833880 w 1884680"/>
              <a:gd name="connsiteY3" fmla="*/ 213360 h 421640"/>
              <a:gd name="connsiteX4" fmla="*/ 1828800 w 1884680"/>
              <a:gd name="connsiteY4" fmla="*/ 289560 h 421640"/>
              <a:gd name="connsiteX5" fmla="*/ 1813560 w 1884680"/>
              <a:gd name="connsiteY5" fmla="*/ 284480 h 421640"/>
              <a:gd name="connsiteX6" fmla="*/ 1783080 w 1884680"/>
              <a:gd name="connsiteY6" fmla="*/ 269240 h 421640"/>
              <a:gd name="connsiteX7" fmla="*/ 1762760 w 1884680"/>
              <a:gd name="connsiteY7" fmla="*/ 274320 h 421640"/>
              <a:gd name="connsiteX8" fmla="*/ 1747520 w 1884680"/>
              <a:gd name="connsiteY8" fmla="*/ 279400 h 421640"/>
              <a:gd name="connsiteX9" fmla="*/ 1767840 w 1884680"/>
              <a:gd name="connsiteY9" fmla="*/ 340360 h 421640"/>
              <a:gd name="connsiteX10" fmla="*/ 1783080 w 1884680"/>
              <a:gd name="connsiteY10" fmla="*/ 355600 h 421640"/>
              <a:gd name="connsiteX11" fmla="*/ 1778000 w 1884680"/>
              <a:gd name="connsiteY11" fmla="*/ 370840 h 421640"/>
              <a:gd name="connsiteX12" fmla="*/ 1742440 w 1884680"/>
              <a:gd name="connsiteY12" fmla="*/ 381000 h 421640"/>
              <a:gd name="connsiteX13" fmla="*/ 1727200 w 1884680"/>
              <a:gd name="connsiteY13" fmla="*/ 391160 h 421640"/>
              <a:gd name="connsiteX14" fmla="*/ 1701800 w 1884680"/>
              <a:gd name="connsiteY14" fmla="*/ 416560 h 421640"/>
              <a:gd name="connsiteX15" fmla="*/ 1686560 w 1884680"/>
              <a:gd name="connsiteY15" fmla="*/ 421640 h 421640"/>
              <a:gd name="connsiteX16" fmla="*/ 1584960 w 1884680"/>
              <a:gd name="connsiteY16" fmla="*/ 416560 h 421640"/>
              <a:gd name="connsiteX17" fmla="*/ 1574800 w 1884680"/>
              <a:gd name="connsiteY17" fmla="*/ 401320 h 421640"/>
              <a:gd name="connsiteX18" fmla="*/ 1549400 w 1884680"/>
              <a:gd name="connsiteY18" fmla="*/ 370840 h 421640"/>
              <a:gd name="connsiteX19" fmla="*/ 1544320 w 1884680"/>
              <a:gd name="connsiteY19" fmla="*/ 355600 h 421640"/>
              <a:gd name="connsiteX20" fmla="*/ 1498600 w 1884680"/>
              <a:gd name="connsiteY20" fmla="*/ 314960 h 421640"/>
              <a:gd name="connsiteX21" fmla="*/ 1473200 w 1884680"/>
              <a:gd name="connsiteY21" fmla="*/ 289560 h 421640"/>
              <a:gd name="connsiteX22" fmla="*/ 1457960 w 1884680"/>
              <a:gd name="connsiteY22" fmla="*/ 274320 h 421640"/>
              <a:gd name="connsiteX23" fmla="*/ 1402080 w 1884680"/>
              <a:gd name="connsiteY23" fmla="*/ 264160 h 421640"/>
              <a:gd name="connsiteX24" fmla="*/ 1371600 w 1884680"/>
              <a:gd name="connsiteY24" fmla="*/ 254000 h 421640"/>
              <a:gd name="connsiteX25" fmla="*/ 1325880 w 1884680"/>
              <a:gd name="connsiteY25" fmla="*/ 228600 h 421640"/>
              <a:gd name="connsiteX26" fmla="*/ 1280160 w 1884680"/>
              <a:gd name="connsiteY26" fmla="*/ 193040 h 421640"/>
              <a:gd name="connsiteX27" fmla="*/ 1249680 w 1884680"/>
              <a:gd name="connsiteY27" fmla="*/ 182880 h 421640"/>
              <a:gd name="connsiteX28" fmla="*/ 1234440 w 1884680"/>
              <a:gd name="connsiteY28" fmla="*/ 177800 h 421640"/>
              <a:gd name="connsiteX29" fmla="*/ 1198880 w 1884680"/>
              <a:gd name="connsiteY29" fmla="*/ 167640 h 421640"/>
              <a:gd name="connsiteX30" fmla="*/ 1183640 w 1884680"/>
              <a:gd name="connsiteY30" fmla="*/ 157480 h 421640"/>
              <a:gd name="connsiteX31" fmla="*/ 1117600 w 1884680"/>
              <a:gd name="connsiteY31" fmla="*/ 142240 h 421640"/>
              <a:gd name="connsiteX32" fmla="*/ 1102360 w 1884680"/>
              <a:gd name="connsiteY32" fmla="*/ 132080 h 421640"/>
              <a:gd name="connsiteX33" fmla="*/ 1076960 w 1884680"/>
              <a:gd name="connsiteY33" fmla="*/ 127000 h 421640"/>
              <a:gd name="connsiteX34" fmla="*/ 1056640 w 1884680"/>
              <a:gd name="connsiteY34" fmla="*/ 121920 h 421640"/>
              <a:gd name="connsiteX35" fmla="*/ 1016000 w 1884680"/>
              <a:gd name="connsiteY35" fmla="*/ 106680 h 421640"/>
              <a:gd name="connsiteX36" fmla="*/ 995680 w 1884680"/>
              <a:gd name="connsiteY36" fmla="*/ 101600 h 421640"/>
              <a:gd name="connsiteX37" fmla="*/ 848360 w 1884680"/>
              <a:gd name="connsiteY37" fmla="*/ 96520 h 421640"/>
              <a:gd name="connsiteX38" fmla="*/ 599440 w 1884680"/>
              <a:gd name="connsiteY38" fmla="*/ 81280 h 421640"/>
              <a:gd name="connsiteX39" fmla="*/ 538480 w 1884680"/>
              <a:gd name="connsiteY39" fmla="*/ 76200 h 421640"/>
              <a:gd name="connsiteX40" fmla="*/ 518160 w 1884680"/>
              <a:gd name="connsiteY40" fmla="*/ 66040 h 421640"/>
              <a:gd name="connsiteX41" fmla="*/ 487680 w 1884680"/>
              <a:gd name="connsiteY41" fmla="*/ 55880 h 421640"/>
              <a:gd name="connsiteX42" fmla="*/ 436880 w 1884680"/>
              <a:gd name="connsiteY42" fmla="*/ 45720 h 421640"/>
              <a:gd name="connsiteX43" fmla="*/ 421640 w 1884680"/>
              <a:gd name="connsiteY43" fmla="*/ 40640 h 421640"/>
              <a:gd name="connsiteX44" fmla="*/ 401320 w 1884680"/>
              <a:gd name="connsiteY44" fmla="*/ 35560 h 421640"/>
              <a:gd name="connsiteX45" fmla="*/ 386080 w 1884680"/>
              <a:gd name="connsiteY45" fmla="*/ 30480 h 421640"/>
              <a:gd name="connsiteX46" fmla="*/ 320040 w 1884680"/>
              <a:gd name="connsiteY46" fmla="*/ 20320 h 421640"/>
              <a:gd name="connsiteX47" fmla="*/ 228600 w 1884680"/>
              <a:gd name="connsiteY47" fmla="*/ 5080 h 421640"/>
              <a:gd name="connsiteX48" fmla="*/ 106680 w 1884680"/>
              <a:gd name="connsiteY48" fmla="*/ 0 h 421640"/>
              <a:gd name="connsiteX49" fmla="*/ 0 w 1884680"/>
              <a:gd name="connsiteY49" fmla="*/ 10160 h 421640"/>
              <a:gd name="connsiteX0" fmla="*/ 1778000 w 1778000"/>
              <a:gd name="connsiteY0" fmla="*/ 279400 h 421640"/>
              <a:gd name="connsiteX1" fmla="*/ 1772920 w 1778000"/>
              <a:gd name="connsiteY1" fmla="*/ 243840 h 421640"/>
              <a:gd name="connsiteX2" fmla="*/ 1742440 w 1778000"/>
              <a:gd name="connsiteY2" fmla="*/ 223520 h 421640"/>
              <a:gd name="connsiteX3" fmla="*/ 1727200 w 1778000"/>
              <a:gd name="connsiteY3" fmla="*/ 213360 h 421640"/>
              <a:gd name="connsiteX4" fmla="*/ 1722120 w 1778000"/>
              <a:gd name="connsiteY4" fmla="*/ 289560 h 421640"/>
              <a:gd name="connsiteX5" fmla="*/ 1706880 w 1778000"/>
              <a:gd name="connsiteY5" fmla="*/ 284480 h 421640"/>
              <a:gd name="connsiteX6" fmla="*/ 1676400 w 1778000"/>
              <a:gd name="connsiteY6" fmla="*/ 269240 h 421640"/>
              <a:gd name="connsiteX7" fmla="*/ 1656080 w 1778000"/>
              <a:gd name="connsiteY7" fmla="*/ 274320 h 421640"/>
              <a:gd name="connsiteX8" fmla="*/ 1640840 w 1778000"/>
              <a:gd name="connsiteY8" fmla="*/ 279400 h 421640"/>
              <a:gd name="connsiteX9" fmla="*/ 1661160 w 1778000"/>
              <a:gd name="connsiteY9" fmla="*/ 340360 h 421640"/>
              <a:gd name="connsiteX10" fmla="*/ 1676400 w 1778000"/>
              <a:gd name="connsiteY10" fmla="*/ 355600 h 421640"/>
              <a:gd name="connsiteX11" fmla="*/ 1671320 w 1778000"/>
              <a:gd name="connsiteY11" fmla="*/ 370840 h 421640"/>
              <a:gd name="connsiteX12" fmla="*/ 1635760 w 1778000"/>
              <a:gd name="connsiteY12" fmla="*/ 381000 h 421640"/>
              <a:gd name="connsiteX13" fmla="*/ 1620520 w 1778000"/>
              <a:gd name="connsiteY13" fmla="*/ 391160 h 421640"/>
              <a:gd name="connsiteX14" fmla="*/ 1595120 w 1778000"/>
              <a:gd name="connsiteY14" fmla="*/ 416560 h 421640"/>
              <a:gd name="connsiteX15" fmla="*/ 1579880 w 1778000"/>
              <a:gd name="connsiteY15" fmla="*/ 421640 h 421640"/>
              <a:gd name="connsiteX16" fmla="*/ 1478280 w 1778000"/>
              <a:gd name="connsiteY16" fmla="*/ 416560 h 421640"/>
              <a:gd name="connsiteX17" fmla="*/ 1468120 w 1778000"/>
              <a:gd name="connsiteY17" fmla="*/ 401320 h 421640"/>
              <a:gd name="connsiteX18" fmla="*/ 1442720 w 1778000"/>
              <a:gd name="connsiteY18" fmla="*/ 370840 h 421640"/>
              <a:gd name="connsiteX19" fmla="*/ 1437640 w 1778000"/>
              <a:gd name="connsiteY19" fmla="*/ 355600 h 421640"/>
              <a:gd name="connsiteX20" fmla="*/ 1391920 w 1778000"/>
              <a:gd name="connsiteY20" fmla="*/ 314960 h 421640"/>
              <a:gd name="connsiteX21" fmla="*/ 1366520 w 1778000"/>
              <a:gd name="connsiteY21" fmla="*/ 289560 h 421640"/>
              <a:gd name="connsiteX22" fmla="*/ 1351280 w 1778000"/>
              <a:gd name="connsiteY22" fmla="*/ 274320 h 421640"/>
              <a:gd name="connsiteX23" fmla="*/ 1295400 w 1778000"/>
              <a:gd name="connsiteY23" fmla="*/ 264160 h 421640"/>
              <a:gd name="connsiteX24" fmla="*/ 1264920 w 1778000"/>
              <a:gd name="connsiteY24" fmla="*/ 254000 h 421640"/>
              <a:gd name="connsiteX25" fmla="*/ 1219200 w 1778000"/>
              <a:gd name="connsiteY25" fmla="*/ 228600 h 421640"/>
              <a:gd name="connsiteX26" fmla="*/ 1173480 w 1778000"/>
              <a:gd name="connsiteY26" fmla="*/ 193040 h 421640"/>
              <a:gd name="connsiteX27" fmla="*/ 1143000 w 1778000"/>
              <a:gd name="connsiteY27" fmla="*/ 182880 h 421640"/>
              <a:gd name="connsiteX28" fmla="*/ 1127760 w 1778000"/>
              <a:gd name="connsiteY28" fmla="*/ 177800 h 421640"/>
              <a:gd name="connsiteX29" fmla="*/ 1092200 w 1778000"/>
              <a:gd name="connsiteY29" fmla="*/ 167640 h 421640"/>
              <a:gd name="connsiteX30" fmla="*/ 1076960 w 1778000"/>
              <a:gd name="connsiteY30" fmla="*/ 157480 h 421640"/>
              <a:gd name="connsiteX31" fmla="*/ 1010920 w 1778000"/>
              <a:gd name="connsiteY31" fmla="*/ 142240 h 421640"/>
              <a:gd name="connsiteX32" fmla="*/ 995680 w 1778000"/>
              <a:gd name="connsiteY32" fmla="*/ 132080 h 421640"/>
              <a:gd name="connsiteX33" fmla="*/ 970280 w 1778000"/>
              <a:gd name="connsiteY33" fmla="*/ 127000 h 421640"/>
              <a:gd name="connsiteX34" fmla="*/ 949960 w 1778000"/>
              <a:gd name="connsiteY34" fmla="*/ 121920 h 421640"/>
              <a:gd name="connsiteX35" fmla="*/ 909320 w 1778000"/>
              <a:gd name="connsiteY35" fmla="*/ 106680 h 421640"/>
              <a:gd name="connsiteX36" fmla="*/ 889000 w 1778000"/>
              <a:gd name="connsiteY36" fmla="*/ 101600 h 421640"/>
              <a:gd name="connsiteX37" fmla="*/ 741680 w 1778000"/>
              <a:gd name="connsiteY37" fmla="*/ 96520 h 421640"/>
              <a:gd name="connsiteX38" fmla="*/ 492760 w 1778000"/>
              <a:gd name="connsiteY38" fmla="*/ 81280 h 421640"/>
              <a:gd name="connsiteX39" fmla="*/ 431800 w 1778000"/>
              <a:gd name="connsiteY39" fmla="*/ 76200 h 421640"/>
              <a:gd name="connsiteX40" fmla="*/ 411480 w 1778000"/>
              <a:gd name="connsiteY40" fmla="*/ 66040 h 421640"/>
              <a:gd name="connsiteX41" fmla="*/ 381000 w 1778000"/>
              <a:gd name="connsiteY41" fmla="*/ 55880 h 421640"/>
              <a:gd name="connsiteX42" fmla="*/ 330200 w 1778000"/>
              <a:gd name="connsiteY42" fmla="*/ 45720 h 421640"/>
              <a:gd name="connsiteX43" fmla="*/ 314960 w 1778000"/>
              <a:gd name="connsiteY43" fmla="*/ 40640 h 421640"/>
              <a:gd name="connsiteX44" fmla="*/ 294640 w 1778000"/>
              <a:gd name="connsiteY44" fmla="*/ 35560 h 421640"/>
              <a:gd name="connsiteX45" fmla="*/ 279400 w 1778000"/>
              <a:gd name="connsiteY45" fmla="*/ 30480 h 421640"/>
              <a:gd name="connsiteX46" fmla="*/ 213360 w 1778000"/>
              <a:gd name="connsiteY46" fmla="*/ 20320 h 421640"/>
              <a:gd name="connsiteX47" fmla="*/ 121920 w 1778000"/>
              <a:gd name="connsiteY47" fmla="*/ 5080 h 421640"/>
              <a:gd name="connsiteX48" fmla="*/ 0 w 1778000"/>
              <a:gd name="connsiteY48" fmla="*/ 0 h 421640"/>
              <a:gd name="connsiteX0" fmla="*/ 1656080 w 1656080"/>
              <a:gd name="connsiteY0" fmla="*/ 274320 h 416560"/>
              <a:gd name="connsiteX1" fmla="*/ 1651000 w 1656080"/>
              <a:gd name="connsiteY1" fmla="*/ 238760 h 416560"/>
              <a:gd name="connsiteX2" fmla="*/ 1620520 w 1656080"/>
              <a:gd name="connsiteY2" fmla="*/ 218440 h 416560"/>
              <a:gd name="connsiteX3" fmla="*/ 1605280 w 1656080"/>
              <a:gd name="connsiteY3" fmla="*/ 208280 h 416560"/>
              <a:gd name="connsiteX4" fmla="*/ 1600200 w 1656080"/>
              <a:gd name="connsiteY4" fmla="*/ 284480 h 416560"/>
              <a:gd name="connsiteX5" fmla="*/ 1584960 w 1656080"/>
              <a:gd name="connsiteY5" fmla="*/ 279400 h 416560"/>
              <a:gd name="connsiteX6" fmla="*/ 1554480 w 1656080"/>
              <a:gd name="connsiteY6" fmla="*/ 264160 h 416560"/>
              <a:gd name="connsiteX7" fmla="*/ 1534160 w 1656080"/>
              <a:gd name="connsiteY7" fmla="*/ 269240 h 416560"/>
              <a:gd name="connsiteX8" fmla="*/ 1518920 w 1656080"/>
              <a:gd name="connsiteY8" fmla="*/ 274320 h 416560"/>
              <a:gd name="connsiteX9" fmla="*/ 1539240 w 1656080"/>
              <a:gd name="connsiteY9" fmla="*/ 335280 h 416560"/>
              <a:gd name="connsiteX10" fmla="*/ 1554480 w 1656080"/>
              <a:gd name="connsiteY10" fmla="*/ 350520 h 416560"/>
              <a:gd name="connsiteX11" fmla="*/ 1549400 w 1656080"/>
              <a:gd name="connsiteY11" fmla="*/ 365760 h 416560"/>
              <a:gd name="connsiteX12" fmla="*/ 1513840 w 1656080"/>
              <a:gd name="connsiteY12" fmla="*/ 375920 h 416560"/>
              <a:gd name="connsiteX13" fmla="*/ 1498600 w 1656080"/>
              <a:gd name="connsiteY13" fmla="*/ 386080 h 416560"/>
              <a:gd name="connsiteX14" fmla="*/ 1473200 w 1656080"/>
              <a:gd name="connsiteY14" fmla="*/ 411480 h 416560"/>
              <a:gd name="connsiteX15" fmla="*/ 1457960 w 1656080"/>
              <a:gd name="connsiteY15" fmla="*/ 416560 h 416560"/>
              <a:gd name="connsiteX16" fmla="*/ 1356360 w 1656080"/>
              <a:gd name="connsiteY16" fmla="*/ 411480 h 416560"/>
              <a:gd name="connsiteX17" fmla="*/ 1346200 w 1656080"/>
              <a:gd name="connsiteY17" fmla="*/ 396240 h 416560"/>
              <a:gd name="connsiteX18" fmla="*/ 1320800 w 1656080"/>
              <a:gd name="connsiteY18" fmla="*/ 365760 h 416560"/>
              <a:gd name="connsiteX19" fmla="*/ 1315720 w 1656080"/>
              <a:gd name="connsiteY19" fmla="*/ 350520 h 416560"/>
              <a:gd name="connsiteX20" fmla="*/ 1270000 w 1656080"/>
              <a:gd name="connsiteY20" fmla="*/ 309880 h 416560"/>
              <a:gd name="connsiteX21" fmla="*/ 1244600 w 1656080"/>
              <a:gd name="connsiteY21" fmla="*/ 284480 h 416560"/>
              <a:gd name="connsiteX22" fmla="*/ 1229360 w 1656080"/>
              <a:gd name="connsiteY22" fmla="*/ 269240 h 416560"/>
              <a:gd name="connsiteX23" fmla="*/ 1173480 w 1656080"/>
              <a:gd name="connsiteY23" fmla="*/ 259080 h 416560"/>
              <a:gd name="connsiteX24" fmla="*/ 1143000 w 1656080"/>
              <a:gd name="connsiteY24" fmla="*/ 248920 h 416560"/>
              <a:gd name="connsiteX25" fmla="*/ 1097280 w 1656080"/>
              <a:gd name="connsiteY25" fmla="*/ 223520 h 416560"/>
              <a:gd name="connsiteX26" fmla="*/ 1051560 w 1656080"/>
              <a:gd name="connsiteY26" fmla="*/ 187960 h 416560"/>
              <a:gd name="connsiteX27" fmla="*/ 1021080 w 1656080"/>
              <a:gd name="connsiteY27" fmla="*/ 177800 h 416560"/>
              <a:gd name="connsiteX28" fmla="*/ 1005840 w 1656080"/>
              <a:gd name="connsiteY28" fmla="*/ 172720 h 416560"/>
              <a:gd name="connsiteX29" fmla="*/ 970280 w 1656080"/>
              <a:gd name="connsiteY29" fmla="*/ 162560 h 416560"/>
              <a:gd name="connsiteX30" fmla="*/ 955040 w 1656080"/>
              <a:gd name="connsiteY30" fmla="*/ 152400 h 416560"/>
              <a:gd name="connsiteX31" fmla="*/ 889000 w 1656080"/>
              <a:gd name="connsiteY31" fmla="*/ 137160 h 416560"/>
              <a:gd name="connsiteX32" fmla="*/ 873760 w 1656080"/>
              <a:gd name="connsiteY32" fmla="*/ 127000 h 416560"/>
              <a:gd name="connsiteX33" fmla="*/ 848360 w 1656080"/>
              <a:gd name="connsiteY33" fmla="*/ 121920 h 416560"/>
              <a:gd name="connsiteX34" fmla="*/ 828040 w 1656080"/>
              <a:gd name="connsiteY34" fmla="*/ 116840 h 416560"/>
              <a:gd name="connsiteX35" fmla="*/ 787400 w 1656080"/>
              <a:gd name="connsiteY35" fmla="*/ 101600 h 416560"/>
              <a:gd name="connsiteX36" fmla="*/ 767080 w 1656080"/>
              <a:gd name="connsiteY36" fmla="*/ 96520 h 416560"/>
              <a:gd name="connsiteX37" fmla="*/ 619760 w 1656080"/>
              <a:gd name="connsiteY37" fmla="*/ 91440 h 416560"/>
              <a:gd name="connsiteX38" fmla="*/ 370840 w 1656080"/>
              <a:gd name="connsiteY38" fmla="*/ 76200 h 416560"/>
              <a:gd name="connsiteX39" fmla="*/ 309880 w 1656080"/>
              <a:gd name="connsiteY39" fmla="*/ 71120 h 416560"/>
              <a:gd name="connsiteX40" fmla="*/ 289560 w 1656080"/>
              <a:gd name="connsiteY40" fmla="*/ 60960 h 416560"/>
              <a:gd name="connsiteX41" fmla="*/ 259080 w 1656080"/>
              <a:gd name="connsiteY41" fmla="*/ 50800 h 416560"/>
              <a:gd name="connsiteX42" fmla="*/ 208280 w 1656080"/>
              <a:gd name="connsiteY42" fmla="*/ 40640 h 416560"/>
              <a:gd name="connsiteX43" fmla="*/ 193040 w 1656080"/>
              <a:gd name="connsiteY43" fmla="*/ 35560 h 416560"/>
              <a:gd name="connsiteX44" fmla="*/ 172720 w 1656080"/>
              <a:gd name="connsiteY44" fmla="*/ 30480 h 416560"/>
              <a:gd name="connsiteX45" fmla="*/ 157480 w 1656080"/>
              <a:gd name="connsiteY45" fmla="*/ 25400 h 416560"/>
              <a:gd name="connsiteX46" fmla="*/ 91440 w 1656080"/>
              <a:gd name="connsiteY46" fmla="*/ 15240 h 416560"/>
              <a:gd name="connsiteX47" fmla="*/ 0 w 1656080"/>
              <a:gd name="connsiteY47" fmla="*/ 0 h 416560"/>
              <a:gd name="connsiteX0" fmla="*/ 1564640 w 1564640"/>
              <a:gd name="connsiteY0" fmla="*/ 259080 h 401320"/>
              <a:gd name="connsiteX1" fmla="*/ 1559560 w 1564640"/>
              <a:gd name="connsiteY1" fmla="*/ 223520 h 401320"/>
              <a:gd name="connsiteX2" fmla="*/ 1529080 w 1564640"/>
              <a:gd name="connsiteY2" fmla="*/ 203200 h 401320"/>
              <a:gd name="connsiteX3" fmla="*/ 1513840 w 1564640"/>
              <a:gd name="connsiteY3" fmla="*/ 193040 h 401320"/>
              <a:gd name="connsiteX4" fmla="*/ 1508760 w 1564640"/>
              <a:gd name="connsiteY4" fmla="*/ 269240 h 401320"/>
              <a:gd name="connsiteX5" fmla="*/ 1493520 w 1564640"/>
              <a:gd name="connsiteY5" fmla="*/ 264160 h 401320"/>
              <a:gd name="connsiteX6" fmla="*/ 1463040 w 1564640"/>
              <a:gd name="connsiteY6" fmla="*/ 248920 h 401320"/>
              <a:gd name="connsiteX7" fmla="*/ 1442720 w 1564640"/>
              <a:gd name="connsiteY7" fmla="*/ 254000 h 401320"/>
              <a:gd name="connsiteX8" fmla="*/ 1427480 w 1564640"/>
              <a:gd name="connsiteY8" fmla="*/ 259080 h 401320"/>
              <a:gd name="connsiteX9" fmla="*/ 1447800 w 1564640"/>
              <a:gd name="connsiteY9" fmla="*/ 320040 h 401320"/>
              <a:gd name="connsiteX10" fmla="*/ 1463040 w 1564640"/>
              <a:gd name="connsiteY10" fmla="*/ 335280 h 401320"/>
              <a:gd name="connsiteX11" fmla="*/ 1457960 w 1564640"/>
              <a:gd name="connsiteY11" fmla="*/ 350520 h 401320"/>
              <a:gd name="connsiteX12" fmla="*/ 1422400 w 1564640"/>
              <a:gd name="connsiteY12" fmla="*/ 360680 h 401320"/>
              <a:gd name="connsiteX13" fmla="*/ 1407160 w 1564640"/>
              <a:gd name="connsiteY13" fmla="*/ 370840 h 401320"/>
              <a:gd name="connsiteX14" fmla="*/ 1381760 w 1564640"/>
              <a:gd name="connsiteY14" fmla="*/ 396240 h 401320"/>
              <a:gd name="connsiteX15" fmla="*/ 1366520 w 1564640"/>
              <a:gd name="connsiteY15" fmla="*/ 401320 h 401320"/>
              <a:gd name="connsiteX16" fmla="*/ 1264920 w 1564640"/>
              <a:gd name="connsiteY16" fmla="*/ 396240 h 401320"/>
              <a:gd name="connsiteX17" fmla="*/ 1254760 w 1564640"/>
              <a:gd name="connsiteY17" fmla="*/ 381000 h 401320"/>
              <a:gd name="connsiteX18" fmla="*/ 1229360 w 1564640"/>
              <a:gd name="connsiteY18" fmla="*/ 350520 h 401320"/>
              <a:gd name="connsiteX19" fmla="*/ 1224280 w 1564640"/>
              <a:gd name="connsiteY19" fmla="*/ 335280 h 401320"/>
              <a:gd name="connsiteX20" fmla="*/ 1178560 w 1564640"/>
              <a:gd name="connsiteY20" fmla="*/ 294640 h 401320"/>
              <a:gd name="connsiteX21" fmla="*/ 1153160 w 1564640"/>
              <a:gd name="connsiteY21" fmla="*/ 269240 h 401320"/>
              <a:gd name="connsiteX22" fmla="*/ 1137920 w 1564640"/>
              <a:gd name="connsiteY22" fmla="*/ 254000 h 401320"/>
              <a:gd name="connsiteX23" fmla="*/ 1082040 w 1564640"/>
              <a:gd name="connsiteY23" fmla="*/ 243840 h 401320"/>
              <a:gd name="connsiteX24" fmla="*/ 1051560 w 1564640"/>
              <a:gd name="connsiteY24" fmla="*/ 233680 h 401320"/>
              <a:gd name="connsiteX25" fmla="*/ 1005840 w 1564640"/>
              <a:gd name="connsiteY25" fmla="*/ 208280 h 401320"/>
              <a:gd name="connsiteX26" fmla="*/ 960120 w 1564640"/>
              <a:gd name="connsiteY26" fmla="*/ 172720 h 401320"/>
              <a:gd name="connsiteX27" fmla="*/ 929640 w 1564640"/>
              <a:gd name="connsiteY27" fmla="*/ 162560 h 401320"/>
              <a:gd name="connsiteX28" fmla="*/ 914400 w 1564640"/>
              <a:gd name="connsiteY28" fmla="*/ 157480 h 401320"/>
              <a:gd name="connsiteX29" fmla="*/ 878840 w 1564640"/>
              <a:gd name="connsiteY29" fmla="*/ 147320 h 401320"/>
              <a:gd name="connsiteX30" fmla="*/ 863600 w 1564640"/>
              <a:gd name="connsiteY30" fmla="*/ 137160 h 401320"/>
              <a:gd name="connsiteX31" fmla="*/ 797560 w 1564640"/>
              <a:gd name="connsiteY31" fmla="*/ 121920 h 401320"/>
              <a:gd name="connsiteX32" fmla="*/ 782320 w 1564640"/>
              <a:gd name="connsiteY32" fmla="*/ 111760 h 401320"/>
              <a:gd name="connsiteX33" fmla="*/ 756920 w 1564640"/>
              <a:gd name="connsiteY33" fmla="*/ 106680 h 401320"/>
              <a:gd name="connsiteX34" fmla="*/ 736600 w 1564640"/>
              <a:gd name="connsiteY34" fmla="*/ 101600 h 401320"/>
              <a:gd name="connsiteX35" fmla="*/ 695960 w 1564640"/>
              <a:gd name="connsiteY35" fmla="*/ 86360 h 401320"/>
              <a:gd name="connsiteX36" fmla="*/ 675640 w 1564640"/>
              <a:gd name="connsiteY36" fmla="*/ 81280 h 401320"/>
              <a:gd name="connsiteX37" fmla="*/ 528320 w 1564640"/>
              <a:gd name="connsiteY37" fmla="*/ 76200 h 401320"/>
              <a:gd name="connsiteX38" fmla="*/ 279400 w 1564640"/>
              <a:gd name="connsiteY38" fmla="*/ 60960 h 401320"/>
              <a:gd name="connsiteX39" fmla="*/ 218440 w 1564640"/>
              <a:gd name="connsiteY39" fmla="*/ 55880 h 401320"/>
              <a:gd name="connsiteX40" fmla="*/ 198120 w 1564640"/>
              <a:gd name="connsiteY40" fmla="*/ 45720 h 401320"/>
              <a:gd name="connsiteX41" fmla="*/ 167640 w 1564640"/>
              <a:gd name="connsiteY41" fmla="*/ 35560 h 401320"/>
              <a:gd name="connsiteX42" fmla="*/ 116840 w 1564640"/>
              <a:gd name="connsiteY42" fmla="*/ 25400 h 401320"/>
              <a:gd name="connsiteX43" fmla="*/ 101600 w 1564640"/>
              <a:gd name="connsiteY43" fmla="*/ 20320 h 401320"/>
              <a:gd name="connsiteX44" fmla="*/ 81280 w 1564640"/>
              <a:gd name="connsiteY44" fmla="*/ 15240 h 401320"/>
              <a:gd name="connsiteX45" fmla="*/ 66040 w 1564640"/>
              <a:gd name="connsiteY45" fmla="*/ 10160 h 401320"/>
              <a:gd name="connsiteX46" fmla="*/ 0 w 1564640"/>
              <a:gd name="connsiteY46" fmla="*/ 0 h 401320"/>
              <a:gd name="connsiteX0" fmla="*/ 1498600 w 1498600"/>
              <a:gd name="connsiteY0" fmla="*/ 248920 h 391160"/>
              <a:gd name="connsiteX1" fmla="*/ 1493520 w 1498600"/>
              <a:gd name="connsiteY1" fmla="*/ 213360 h 391160"/>
              <a:gd name="connsiteX2" fmla="*/ 1463040 w 1498600"/>
              <a:gd name="connsiteY2" fmla="*/ 193040 h 391160"/>
              <a:gd name="connsiteX3" fmla="*/ 1447800 w 1498600"/>
              <a:gd name="connsiteY3" fmla="*/ 182880 h 391160"/>
              <a:gd name="connsiteX4" fmla="*/ 1442720 w 1498600"/>
              <a:gd name="connsiteY4" fmla="*/ 259080 h 391160"/>
              <a:gd name="connsiteX5" fmla="*/ 1427480 w 1498600"/>
              <a:gd name="connsiteY5" fmla="*/ 254000 h 391160"/>
              <a:gd name="connsiteX6" fmla="*/ 1397000 w 1498600"/>
              <a:gd name="connsiteY6" fmla="*/ 238760 h 391160"/>
              <a:gd name="connsiteX7" fmla="*/ 1376680 w 1498600"/>
              <a:gd name="connsiteY7" fmla="*/ 243840 h 391160"/>
              <a:gd name="connsiteX8" fmla="*/ 1361440 w 1498600"/>
              <a:gd name="connsiteY8" fmla="*/ 248920 h 391160"/>
              <a:gd name="connsiteX9" fmla="*/ 1381760 w 1498600"/>
              <a:gd name="connsiteY9" fmla="*/ 309880 h 391160"/>
              <a:gd name="connsiteX10" fmla="*/ 1397000 w 1498600"/>
              <a:gd name="connsiteY10" fmla="*/ 325120 h 391160"/>
              <a:gd name="connsiteX11" fmla="*/ 1391920 w 1498600"/>
              <a:gd name="connsiteY11" fmla="*/ 340360 h 391160"/>
              <a:gd name="connsiteX12" fmla="*/ 1356360 w 1498600"/>
              <a:gd name="connsiteY12" fmla="*/ 350520 h 391160"/>
              <a:gd name="connsiteX13" fmla="*/ 1341120 w 1498600"/>
              <a:gd name="connsiteY13" fmla="*/ 360680 h 391160"/>
              <a:gd name="connsiteX14" fmla="*/ 1315720 w 1498600"/>
              <a:gd name="connsiteY14" fmla="*/ 386080 h 391160"/>
              <a:gd name="connsiteX15" fmla="*/ 1300480 w 1498600"/>
              <a:gd name="connsiteY15" fmla="*/ 391160 h 391160"/>
              <a:gd name="connsiteX16" fmla="*/ 1198880 w 1498600"/>
              <a:gd name="connsiteY16" fmla="*/ 386080 h 391160"/>
              <a:gd name="connsiteX17" fmla="*/ 1188720 w 1498600"/>
              <a:gd name="connsiteY17" fmla="*/ 370840 h 391160"/>
              <a:gd name="connsiteX18" fmla="*/ 1163320 w 1498600"/>
              <a:gd name="connsiteY18" fmla="*/ 340360 h 391160"/>
              <a:gd name="connsiteX19" fmla="*/ 1158240 w 1498600"/>
              <a:gd name="connsiteY19" fmla="*/ 325120 h 391160"/>
              <a:gd name="connsiteX20" fmla="*/ 1112520 w 1498600"/>
              <a:gd name="connsiteY20" fmla="*/ 284480 h 391160"/>
              <a:gd name="connsiteX21" fmla="*/ 1087120 w 1498600"/>
              <a:gd name="connsiteY21" fmla="*/ 259080 h 391160"/>
              <a:gd name="connsiteX22" fmla="*/ 1071880 w 1498600"/>
              <a:gd name="connsiteY22" fmla="*/ 243840 h 391160"/>
              <a:gd name="connsiteX23" fmla="*/ 1016000 w 1498600"/>
              <a:gd name="connsiteY23" fmla="*/ 233680 h 391160"/>
              <a:gd name="connsiteX24" fmla="*/ 985520 w 1498600"/>
              <a:gd name="connsiteY24" fmla="*/ 223520 h 391160"/>
              <a:gd name="connsiteX25" fmla="*/ 939800 w 1498600"/>
              <a:gd name="connsiteY25" fmla="*/ 198120 h 391160"/>
              <a:gd name="connsiteX26" fmla="*/ 894080 w 1498600"/>
              <a:gd name="connsiteY26" fmla="*/ 162560 h 391160"/>
              <a:gd name="connsiteX27" fmla="*/ 863600 w 1498600"/>
              <a:gd name="connsiteY27" fmla="*/ 152400 h 391160"/>
              <a:gd name="connsiteX28" fmla="*/ 848360 w 1498600"/>
              <a:gd name="connsiteY28" fmla="*/ 147320 h 391160"/>
              <a:gd name="connsiteX29" fmla="*/ 812800 w 1498600"/>
              <a:gd name="connsiteY29" fmla="*/ 137160 h 391160"/>
              <a:gd name="connsiteX30" fmla="*/ 797560 w 1498600"/>
              <a:gd name="connsiteY30" fmla="*/ 127000 h 391160"/>
              <a:gd name="connsiteX31" fmla="*/ 731520 w 1498600"/>
              <a:gd name="connsiteY31" fmla="*/ 111760 h 391160"/>
              <a:gd name="connsiteX32" fmla="*/ 716280 w 1498600"/>
              <a:gd name="connsiteY32" fmla="*/ 101600 h 391160"/>
              <a:gd name="connsiteX33" fmla="*/ 690880 w 1498600"/>
              <a:gd name="connsiteY33" fmla="*/ 96520 h 391160"/>
              <a:gd name="connsiteX34" fmla="*/ 670560 w 1498600"/>
              <a:gd name="connsiteY34" fmla="*/ 91440 h 391160"/>
              <a:gd name="connsiteX35" fmla="*/ 629920 w 1498600"/>
              <a:gd name="connsiteY35" fmla="*/ 76200 h 391160"/>
              <a:gd name="connsiteX36" fmla="*/ 609600 w 1498600"/>
              <a:gd name="connsiteY36" fmla="*/ 71120 h 391160"/>
              <a:gd name="connsiteX37" fmla="*/ 462280 w 1498600"/>
              <a:gd name="connsiteY37" fmla="*/ 66040 h 391160"/>
              <a:gd name="connsiteX38" fmla="*/ 213360 w 1498600"/>
              <a:gd name="connsiteY38" fmla="*/ 50800 h 391160"/>
              <a:gd name="connsiteX39" fmla="*/ 152400 w 1498600"/>
              <a:gd name="connsiteY39" fmla="*/ 45720 h 391160"/>
              <a:gd name="connsiteX40" fmla="*/ 132080 w 1498600"/>
              <a:gd name="connsiteY40" fmla="*/ 35560 h 391160"/>
              <a:gd name="connsiteX41" fmla="*/ 101600 w 1498600"/>
              <a:gd name="connsiteY41" fmla="*/ 25400 h 391160"/>
              <a:gd name="connsiteX42" fmla="*/ 50800 w 1498600"/>
              <a:gd name="connsiteY42" fmla="*/ 15240 h 391160"/>
              <a:gd name="connsiteX43" fmla="*/ 35560 w 1498600"/>
              <a:gd name="connsiteY43" fmla="*/ 10160 h 391160"/>
              <a:gd name="connsiteX44" fmla="*/ 15240 w 1498600"/>
              <a:gd name="connsiteY44" fmla="*/ 5080 h 391160"/>
              <a:gd name="connsiteX45" fmla="*/ 0 w 1498600"/>
              <a:gd name="connsiteY45" fmla="*/ 0 h 39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498600" h="391160">
                <a:moveTo>
                  <a:pt x="1498600" y="248920"/>
                </a:moveTo>
                <a:cubicBezTo>
                  <a:pt x="1496907" y="237067"/>
                  <a:pt x="1497967" y="224477"/>
                  <a:pt x="1493520" y="213360"/>
                </a:cubicBezTo>
                <a:cubicBezTo>
                  <a:pt x="1486298" y="195304"/>
                  <a:pt x="1476297" y="199669"/>
                  <a:pt x="1463040" y="193040"/>
                </a:cubicBezTo>
                <a:cubicBezTo>
                  <a:pt x="1457579" y="190310"/>
                  <a:pt x="1452880" y="186267"/>
                  <a:pt x="1447800" y="182880"/>
                </a:cubicBezTo>
                <a:cubicBezTo>
                  <a:pt x="1446107" y="208280"/>
                  <a:pt x="1449713" y="234603"/>
                  <a:pt x="1442720" y="259080"/>
                </a:cubicBezTo>
                <a:cubicBezTo>
                  <a:pt x="1441249" y="264229"/>
                  <a:pt x="1432269" y="256395"/>
                  <a:pt x="1427480" y="254000"/>
                </a:cubicBezTo>
                <a:cubicBezTo>
                  <a:pt x="1388089" y="234305"/>
                  <a:pt x="1435306" y="251529"/>
                  <a:pt x="1397000" y="238760"/>
                </a:cubicBezTo>
                <a:cubicBezTo>
                  <a:pt x="1390227" y="240453"/>
                  <a:pt x="1383393" y="241922"/>
                  <a:pt x="1376680" y="243840"/>
                </a:cubicBezTo>
                <a:cubicBezTo>
                  <a:pt x="1371531" y="245311"/>
                  <a:pt x="1362398" y="243652"/>
                  <a:pt x="1361440" y="248920"/>
                </a:cubicBezTo>
                <a:cubicBezTo>
                  <a:pt x="1351052" y="306056"/>
                  <a:pt x="1358128" y="290187"/>
                  <a:pt x="1381760" y="309880"/>
                </a:cubicBezTo>
                <a:cubicBezTo>
                  <a:pt x="1387279" y="314479"/>
                  <a:pt x="1391920" y="320040"/>
                  <a:pt x="1397000" y="325120"/>
                </a:cubicBezTo>
                <a:cubicBezTo>
                  <a:pt x="1395307" y="330200"/>
                  <a:pt x="1395706" y="336574"/>
                  <a:pt x="1391920" y="340360"/>
                </a:cubicBezTo>
                <a:cubicBezTo>
                  <a:pt x="1389491" y="342789"/>
                  <a:pt x="1356536" y="350476"/>
                  <a:pt x="1356360" y="350520"/>
                </a:cubicBezTo>
                <a:cubicBezTo>
                  <a:pt x="1351280" y="353907"/>
                  <a:pt x="1345715" y="356660"/>
                  <a:pt x="1341120" y="360680"/>
                </a:cubicBezTo>
                <a:cubicBezTo>
                  <a:pt x="1332109" y="368565"/>
                  <a:pt x="1325299" y="378896"/>
                  <a:pt x="1315720" y="386080"/>
                </a:cubicBezTo>
                <a:cubicBezTo>
                  <a:pt x="1311436" y="389293"/>
                  <a:pt x="1305560" y="389467"/>
                  <a:pt x="1300480" y="391160"/>
                </a:cubicBezTo>
                <a:cubicBezTo>
                  <a:pt x="1266613" y="389467"/>
                  <a:pt x="1232242" y="392146"/>
                  <a:pt x="1198880" y="386080"/>
                </a:cubicBezTo>
                <a:cubicBezTo>
                  <a:pt x="1192873" y="384988"/>
                  <a:pt x="1192629" y="375530"/>
                  <a:pt x="1188720" y="370840"/>
                </a:cubicBezTo>
                <a:cubicBezTo>
                  <a:pt x="1174676" y="353988"/>
                  <a:pt x="1172780" y="359279"/>
                  <a:pt x="1163320" y="340360"/>
                </a:cubicBezTo>
                <a:cubicBezTo>
                  <a:pt x="1160925" y="335571"/>
                  <a:pt x="1161528" y="329347"/>
                  <a:pt x="1158240" y="325120"/>
                </a:cubicBezTo>
                <a:cubicBezTo>
                  <a:pt x="1139503" y="301030"/>
                  <a:pt x="1132891" y="298061"/>
                  <a:pt x="1112520" y="284480"/>
                </a:cubicBezTo>
                <a:cubicBezTo>
                  <a:pt x="1093893" y="256540"/>
                  <a:pt x="1112520" y="280247"/>
                  <a:pt x="1087120" y="259080"/>
                </a:cubicBezTo>
                <a:cubicBezTo>
                  <a:pt x="1081601" y="254481"/>
                  <a:pt x="1078118" y="247404"/>
                  <a:pt x="1071880" y="243840"/>
                </a:cubicBezTo>
                <a:cubicBezTo>
                  <a:pt x="1063896" y="239278"/>
                  <a:pt x="1017394" y="233879"/>
                  <a:pt x="1016000" y="233680"/>
                </a:cubicBezTo>
                <a:cubicBezTo>
                  <a:pt x="1005840" y="230293"/>
                  <a:pt x="994431" y="229461"/>
                  <a:pt x="985520" y="223520"/>
                </a:cubicBezTo>
                <a:cubicBezTo>
                  <a:pt x="950585" y="200230"/>
                  <a:pt x="966624" y="207061"/>
                  <a:pt x="939800" y="198120"/>
                </a:cubicBezTo>
                <a:cubicBezTo>
                  <a:pt x="926651" y="184971"/>
                  <a:pt x="912309" y="168636"/>
                  <a:pt x="894080" y="162560"/>
                </a:cubicBezTo>
                <a:lnTo>
                  <a:pt x="863600" y="152400"/>
                </a:lnTo>
                <a:cubicBezTo>
                  <a:pt x="858520" y="150707"/>
                  <a:pt x="853555" y="148619"/>
                  <a:pt x="848360" y="147320"/>
                </a:cubicBezTo>
                <a:cubicBezTo>
                  <a:pt x="841849" y="145692"/>
                  <a:pt x="820088" y="140804"/>
                  <a:pt x="812800" y="137160"/>
                </a:cubicBezTo>
                <a:cubicBezTo>
                  <a:pt x="807339" y="134430"/>
                  <a:pt x="803139" y="129480"/>
                  <a:pt x="797560" y="127000"/>
                </a:cubicBezTo>
                <a:cubicBezTo>
                  <a:pt x="771135" y="115256"/>
                  <a:pt x="760448" y="115893"/>
                  <a:pt x="731520" y="111760"/>
                </a:cubicBezTo>
                <a:cubicBezTo>
                  <a:pt x="726440" y="108373"/>
                  <a:pt x="721997" y="103744"/>
                  <a:pt x="716280" y="101600"/>
                </a:cubicBezTo>
                <a:cubicBezTo>
                  <a:pt x="708195" y="98568"/>
                  <a:pt x="699309" y="98393"/>
                  <a:pt x="690880" y="96520"/>
                </a:cubicBezTo>
                <a:cubicBezTo>
                  <a:pt x="684064" y="95005"/>
                  <a:pt x="677273" y="93358"/>
                  <a:pt x="670560" y="91440"/>
                </a:cubicBezTo>
                <a:cubicBezTo>
                  <a:pt x="645591" y="84306"/>
                  <a:pt x="662128" y="86936"/>
                  <a:pt x="629920" y="76200"/>
                </a:cubicBezTo>
                <a:cubicBezTo>
                  <a:pt x="623296" y="73992"/>
                  <a:pt x="616569" y="71542"/>
                  <a:pt x="609600" y="71120"/>
                </a:cubicBezTo>
                <a:cubicBezTo>
                  <a:pt x="560554" y="68148"/>
                  <a:pt x="511387" y="67733"/>
                  <a:pt x="462280" y="66040"/>
                </a:cubicBezTo>
                <a:cubicBezTo>
                  <a:pt x="362705" y="32848"/>
                  <a:pt x="442507" y="56129"/>
                  <a:pt x="213360" y="50800"/>
                </a:cubicBezTo>
                <a:cubicBezTo>
                  <a:pt x="193040" y="49107"/>
                  <a:pt x="172441" y="49478"/>
                  <a:pt x="152400" y="45720"/>
                </a:cubicBezTo>
                <a:cubicBezTo>
                  <a:pt x="144957" y="44324"/>
                  <a:pt x="139111" y="38372"/>
                  <a:pt x="132080" y="35560"/>
                </a:cubicBezTo>
                <a:cubicBezTo>
                  <a:pt x="122136" y="31583"/>
                  <a:pt x="111990" y="27997"/>
                  <a:pt x="101600" y="25400"/>
                </a:cubicBezTo>
                <a:cubicBezTo>
                  <a:pt x="20630" y="5158"/>
                  <a:pt x="162900" y="40151"/>
                  <a:pt x="50800" y="15240"/>
                </a:cubicBezTo>
                <a:cubicBezTo>
                  <a:pt x="45573" y="14078"/>
                  <a:pt x="40709" y="11631"/>
                  <a:pt x="35560" y="10160"/>
                </a:cubicBezTo>
                <a:cubicBezTo>
                  <a:pt x="28847" y="8242"/>
                  <a:pt x="21953" y="6998"/>
                  <a:pt x="15240" y="5080"/>
                </a:cubicBezTo>
                <a:cubicBezTo>
                  <a:pt x="10091" y="3609"/>
                  <a:pt x="5227" y="1162"/>
                  <a:pt x="0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orma libre 26"/>
          <p:cNvSpPr>
            <a:spLocks noChangeAspect="1"/>
          </p:cNvSpPr>
          <p:nvPr/>
        </p:nvSpPr>
        <p:spPr>
          <a:xfrm>
            <a:off x="589297" y="2132362"/>
            <a:ext cx="8393338" cy="1476000"/>
          </a:xfrm>
          <a:custGeom>
            <a:avLst/>
            <a:gdLst>
              <a:gd name="connsiteX0" fmla="*/ 0 w 6223000"/>
              <a:gd name="connsiteY0" fmla="*/ 1254760 h 1254760"/>
              <a:gd name="connsiteX1" fmla="*/ 55880 w 6223000"/>
              <a:gd name="connsiteY1" fmla="*/ 1198880 h 1254760"/>
              <a:gd name="connsiteX2" fmla="*/ 60960 w 6223000"/>
              <a:gd name="connsiteY2" fmla="*/ 1183640 h 1254760"/>
              <a:gd name="connsiteX3" fmla="*/ 66040 w 6223000"/>
              <a:gd name="connsiteY3" fmla="*/ 1148080 h 1254760"/>
              <a:gd name="connsiteX4" fmla="*/ 81280 w 6223000"/>
              <a:gd name="connsiteY4" fmla="*/ 1132840 h 1254760"/>
              <a:gd name="connsiteX5" fmla="*/ 91440 w 6223000"/>
              <a:gd name="connsiteY5" fmla="*/ 1117600 h 1254760"/>
              <a:gd name="connsiteX6" fmla="*/ 86360 w 6223000"/>
              <a:gd name="connsiteY6" fmla="*/ 1082040 h 1254760"/>
              <a:gd name="connsiteX7" fmla="*/ 66040 w 6223000"/>
              <a:gd name="connsiteY7" fmla="*/ 1051560 h 1254760"/>
              <a:gd name="connsiteX8" fmla="*/ 91440 w 6223000"/>
              <a:gd name="connsiteY8" fmla="*/ 1016000 h 1254760"/>
              <a:gd name="connsiteX9" fmla="*/ 121920 w 6223000"/>
              <a:gd name="connsiteY9" fmla="*/ 995680 h 1254760"/>
              <a:gd name="connsiteX10" fmla="*/ 172720 w 6223000"/>
              <a:gd name="connsiteY10" fmla="*/ 1000760 h 1254760"/>
              <a:gd name="connsiteX11" fmla="*/ 182880 w 6223000"/>
              <a:gd name="connsiteY11" fmla="*/ 1016000 h 1254760"/>
              <a:gd name="connsiteX12" fmla="*/ 187960 w 6223000"/>
              <a:gd name="connsiteY12" fmla="*/ 1061720 h 1254760"/>
              <a:gd name="connsiteX13" fmla="*/ 213360 w 6223000"/>
              <a:gd name="connsiteY13" fmla="*/ 1082040 h 1254760"/>
              <a:gd name="connsiteX14" fmla="*/ 223520 w 6223000"/>
              <a:gd name="connsiteY14" fmla="*/ 1051560 h 1254760"/>
              <a:gd name="connsiteX15" fmla="*/ 233680 w 6223000"/>
              <a:gd name="connsiteY15" fmla="*/ 1005840 h 1254760"/>
              <a:gd name="connsiteX16" fmla="*/ 248920 w 6223000"/>
              <a:gd name="connsiteY16" fmla="*/ 990600 h 1254760"/>
              <a:gd name="connsiteX17" fmla="*/ 274320 w 6223000"/>
              <a:gd name="connsiteY17" fmla="*/ 1000760 h 1254760"/>
              <a:gd name="connsiteX18" fmla="*/ 289560 w 6223000"/>
              <a:gd name="connsiteY18" fmla="*/ 1016000 h 1254760"/>
              <a:gd name="connsiteX19" fmla="*/ 304800 w 6223000"/>
              <a:gd name="connsiteY19" fmla="*/ 1026160 h 1254760"/>
              <a:gd name="connsiteX20" fmla="*/ 309880 w 6223000"/>
              <a:gd name="connsiteY20" fmla="*/ 1056640 h 1254760"/>
              <a:gd name="connsiteX21" fmla="*/ 320040 w 6223000"/>
              <a:gd name="connsiteY21" fmla="*/ 1117600 h 1254760"/>
              <a:gd name="connsiteX22" fmla="*/ 330200 w 6223000"/>
              <a:gd name="connsiteY22" fmla="*/ 1102360 h 1254760"/>
              <a:gd name="connsiteX23" fmla="*/ 335280 w 6223000"/>
              <a:gd name="connsiteY23" fmla="*/ 1082040 h 1254760"/>
              <a:gd name="connsiteX24" fmla="*/ 365760 w 6223000"/>
              <a:gd name="connsiteY24" fmla="*/ 1066800 h 1254760"/>
              <a:gd name="connsiteX25" fmla="*/ 381000 w 6223000"/>
              <a:gd name="connsiteY25" fmla="*/ 1056640 h 1254760"/>
              <a:gd name="connsiteX26" fmla="*/ 396240 w 6223000"/>
              <a:gd name="connsiteY26" fmla="*/ 1071880 h 1254760"/>
              <a:gd name="connsiteX27" fmla="*/ 411480 w 6223000"/>
              <a:gd name="connsiteY27" fmla="*/ 1076960 h 1254760"/>
              <a:gd name="connsiteX28" fmla="*/ 416560 w 6223000"/>
              <a:gd name="connsiteY28" fmla="*/ 1092200 h 1254760"/>
              <a:gd name="connsiteX29" fmla="*/ 447040 w 6223000"/>
              <a:gd name="connsiteY29" fmla="*/ 1117600 h 1254760"/>
              <a:gd name="connsiteX30" fmla="*/ 441960 w 6223000"/>
              <a:gd name="connsiteY30" fmla="*/ 1071880 h 1254760"/>
              <a:gd name="connsiteX31" fmla="*/ 426720 w 6223000"/>
              <a:gd name="connsiteY31" fmla="*/ 1036320 h 1254760"/>
              <a:gd name="connsiteX32" fmla="*/ 447040 w 6223000"/>
              <a:gd name="connsiteY32" fmla="*/ 1031240 h 1254760"/>
              <a:gd name="connsiteX33" fmla="*/ 482600 w 6223000"/>
              <a:gd name="connsiteY33" fmla="*/ 1041400 h 1254760"/>
              <a:gd name="connsiteX34" fmla="*/ 492760 w 6223000"/>
              <a:gd name="connsiteY34" fmla="*/ 1056640 h 1254760"/>
              <a:gd name="connsiteX35" fmla="*/ 508000 w 6223000"/>
              <a:gd name="connsiteY35" fmla="*/ 1061720 h 1254760"/>
              <a:gd name="connsiteX36" fmla="*/ 533400 w 6223000"/>
              <a:gd name="connsiteY36" fmla="*/ 1143000 h 1254760"/>
              <a:gd name="connsiteX37" fmla="*/ 548640 w 6223000"/>
              <a:gd name="connsiteY37" fmla="*/ 1153160 h 1254760"/>
              <a:gd name="connsiteX38" fmla="*/ 568960 w 6223000"/>
              <a:gd name="connsiteY38" fmla="*/ 1143000 h 1254760"/>
              <a:gd name="connsiteX39" fmla="*/ 563880 w 6223000"/>
              <a:gd name="connsiteY39" fmla="*/ 1127760 h 1254760"/>
              <a:gd name="connsiteX40" fmla="*/ 558800 w 6223000"/>
              <a:gd name="connsiteY40" fmla="*/ 1097280 h 1254760"/>
              <a:gd name="connsiteX41" fmla="*/ 548640 w 6223000"/>
              <a:gd name="connsiteY41" fmla="*/ 1082040 h 1254760"/>
              <a:gd name="connsiteX42" fmla="*/ 543560 w 6223000"/>
              <a:gd name="connsiteY42" fmla="*/ 1066800 h 1254760"/>
              <a:gd name="connsiteX43" fmla="*/ 650240 w 6223000"/>
              <a:gd name="connsiteY43" fmla="*/ 1071880 h 1254760"/>
              <a:gd name="connsiteX44" fmla="*/ 645160 w 6223000"/>
              <a:gd name="connsiteY44" fmla="*/ 1137920 h 1254760"/>
              <a:gd name="connsiteX45" fmla="*/ 650240 w 6223000"/>
              <a:gd name="connsiteY45" fmla="*/ 1153160 h 1254760"/>
              <a:gd name="connsiteX46" fmla="*/ 660400 w 6223000"/>
              <a:gd name="connsiteY46" fmla="*/ 1137920 h 1254760"/>
              <a:gd name="connsiteX47" fmla="*/ 655320 w 6223000"/>
              <a:gd name="connsiteY47" fmla="*/ 1087120 h 1254760"/>
              <a:gd name="connsiteX48" fmla="*/ 675640 w 6223000"/>
              <a:gd name="connsiteY48" fmla="*/ 1082040 h 1254760"/>
              <a:gd name="connsiteX49" fmla="*/ 756920 w 6223000"/>
              <a:gd name="connsiteY49" fmla="*/ 1092200 h 1254760"/>
              <a:gd name="connsiteX50" fmla="*/ 843280 w 6223000"/>
              <a:gd name="connsiteY50" fmla="*/ 1087120 h 1254760"/>
              <a:gd name="connsiteX51" fmla="*/ 838200 w 6223000"/>
              <a:gd name="connsiteY51" fmla="*/ 1051560 h 1254760"/>
              <a:gd name="connsiteX52" fmla="*/ 807720 w 6223000"/>
              <a:gd name="connsiteY52" fmla="*/ 1031240 h 1254760"/>
              <a:gd name="connsiteX53" fmla="*/ 807720 w 6223000"/>
              <a:gd name="connsiteY53" fmla="*/ 1026160 h 1254760"/>
              <a:gd name="connsiteX54" fmla="*/ 828040 w 6223000"/>
              <a:gd name="connsiteY54" fmla="*/ 995680 h 1254760"/>
              <a:gd name="connsiteX55" fmla="*/ 980440 w 6223000"/>
              <a:gd name="connsiteY55" fmla="*/ 1005840 h 1254760"/>
              <a:gd name="connsiteX56" fmla="*/ 985520 w 6223000"/>
              <a:gd name="connsiteY56" fmla="*/ 1051560 h 1254760"/>
              <a:gd name="connsiteX57" fmla="*/ 1000760 w 6223000"/>
              <a:gd name="connsiteY57" fmla="*/ 1056640 h 1254760"/>
              <a:gd name="connsiteX58" fmla="*/ 1066800 w 6223000"/>
              <a:gd name="connsiteY58" fmla="*/ 1051560 h 1254760"/>
              <a:gd name="connsiteX59" fmla="*/ 1061720 w 6223000"/>
              <a:gd name="connsiteY59" fmla="*/ 1021080 h 1254760"/>
              <a:gd name="connsiteX60" fmla="*/ 1056640 w 6223000"/>
              <a:gd name="connsiteY60" fmla="*/ 1000760 h 1254760"/>
              <a:gd name="connsiteX61" fmla="*/ 1087120 w 6223000"/>
              <a:gd name="connsiteY61" fmla="*/ 990600 h 1254760"/>
              <a:gd name="connsiteX62" fmla="*/ 1112520 w 6223000"/>
              <a:gd name="connsiteY62" fmla="*/ 990600 h 1254760"/>
              <a:gd name="connsiteX63" fmla="*/ 1127760 w 6223000"/>
              <a:gd name="connsiteY63" fmla="*/ 985520 h 1254760"/>
              <a:gd name="connsiteX64" fmla="*/ 1132840 w 6223000"/>
              <a:gd name="connsiteY64" fmla="*/ 970280 h 1254760"/>
              <a:gd name="connsiteX65" fmla="*/ 1143000 w 6223000"/>
              <a:gd name="connsiteY65" fmla="*/ 955040 h 1254760"/>
              <a:gd name="connsiteX66" fmla="*/ 1163320 w 6223000"/>
              <a:gd name="connsiteY66" fmla="*/ 899160 h 1254760"/>
              <a:gd name="connsiteX67" fmla="*/ 1209040 w 6223000"/>
              <a:gd name="connsiteY67" fmla="*/ 909320 h 1254760"/>
              <a:gd name="connsiteX68" fmla="*/ 1224280 w 6223000"/>
              <a:gd name="connsiteY68" fmla="*/ 919480 h 1254760"/>
              <a:gd name="connsiteX69" fmla="*/ 1254760 w 6223000"/>
              <a:gd name="connsiteY69" fmla="*/ 949960 h 1254760"/>
              <a:gd name="connsiteX70" fmla="*/ 1264920 w 6223000"/>
              <a:gd name="connsiteY70" fmla="*/ 934720 h 1254760"/>
              <a:gd name="connsiteX71" fmla="*/ 1254760 w 6223000"/>
              <a:gd name="connsiteY71" fmla="*/ 919480 h 1254760"/>
              <a:gd name="connsiteX72" fmla="*/ 1239520 w 6223000"/>
              <a:gd name="connsiteY72" fmla="*/ 904240 h 1254760"/>
              <a:gd name="connsiteX73" fmla="*/ 1224280 w 6223000"/>
              <a:gd name="connsiteY73" fmla="*/ 899160 h 1254760"/>
              <a:gd name="connsiteX74" fmla="*/ 1264920 w 6223000"/>
              <a:gd name="connsiteY74" fmla="*/ 904240 h 1254760"/>
              <a:gd name="connsiteX75" fmla="*/ 1320800 w 6223000"/>
              <a:gd name="connsiteY75" fmla="*/ 919480 h 1254760"/>
              <a:gd name="connsiteX76" fmla="*/ 1427480 w 6223000"/>
              <a:gd name="connsiteY76" fmla="*/ 914400 h 1254760"/>
              <a:gd name="connsiteX77" fmla="*/ 1437640 w 6223000"/>
              <a:gd name="connsiteY77" fmla="*/ 899160 h 1254760"/>
              <a:gd name="connsiteX78" fmla="*/ 1432560 w 6223000"/>
              <a:gd name="connsiteY78" fmla="*/ 868680 h 1254760"/>
              <a:gd name="connsiteX79" fmla="*/ 1427480 w 6223000"/>
              <a:gd name="connsiteY79" fmla="*/ 782320 h 1254760"/>
              <a:gd name="connsiteX80" fmla="*/ 1417320 w 6223000"/>
              <a:gd name="connsiteY80" fmla="*/ 767080 h 1254760"/>
              <a:gd name="connsiteX81" fmla="*/ 1412240 w 6223000"/>
              <a:gd name="connsiteY81" fmla="*/ 751840 h 1254760"/>
              <a:gd name="connsiteX82" fmla="*/ 1488440 w 6223000"/>
              <a:gd name="connsiteY82" fmla="*/ 716280 h 1254760"/>
              <a:gd name="connsiteX83" fmla="*/ 1513840 w 6223000"/>
              <a:gd name="connsiteY83" fmla="*/ 680720 h 1254760"/>
              <a:gd name="connsiteX84" fmla="*/ 1518920 w 6223000"/>
              <a:gd name="connsiteY84" fmla="*/ 650240 h 1254760"/>
              <a:gd name="connsiteX85" fmla="*/ 1534160 w 6223000"/>
              <a:gd name="connsiteY85" fmla="*/ 640080 h 1254760"/>
              <a:gd name="connsiteX86" fmla="*/ 1610360 w 6223000"/>
              <a:gd name="connsiteY86" fmla="*/ 629920 h 1254760"/>
              <a:gd name="connsiteX87" fmla="*/ 1640840 w 6223000"/>
              <a:gd name="connsiteY87" fmla="*/ 609600 h 1254760"/>
              <a:gd name="connsiteX88" fmla="*/ 1656080 w 6223000"/>
              <a:gd name="connsiteY88" fmla="*/ 604520 h 1254760"/>
              <a:gd name="connsiteX89" fmla="*/ 1686560 w 6223000"/>
              <a:gd name="connsiteY89" fmla="*/ 589280 h 1254760"/>
              <a:gd name="connsiteX90" fmla="*/ 1727200 w 6223000"/>
              <a:gd name="connsiteY90" fmla="*/ 594360 h 1254760"/>
              <a:gd name="connsiteX91" fmla="*/ 1757680 w 6223000"/>
              <a:gd name="connsiteY91" fmla="*/ 619760 h 1254760"/>
              <a:gd name="connsiteX92" fmla="*/ 1772920 w 6223000"/>
              <a:gd name="connsiteY92" fmla="*/ 629920 h 1254760"/>
              <a:gd name="connsiteX93" fmla="*/ 1788160 w 6223000"/>
              <a:gd name="connsiteY93" fmla="*/ 645160 h 1254760"/>
              <a:gd name="connsiteX94" fmla="*/ 1803400 w 6223000"/>
              <a:gd name="connsiteY94" fmla="*/ 655320 h 1254760"/>
              <a:gd name="connsiteX95" fmla="*/ 1823720 w 6223000"/>
              <a:gd name="connsiteY95" fmla="*/ 660400 h 1254760"/>
              <a:gd name="connsiteX96" fmla="*/ 1838960 w 6223000"/>
              <a:gd name="connsiteY96" fmla="*/ 665480 h 1254760"/>
              <a:gd name="connsiteX97" fmla="*/ 1849120 w 6223000"/>
              <a:gd name="connsiteY97" fmla="*/ 650240 h 1254760"/>
              <a:gd name="connsiteX98" fmla="*/ 1864360 w 6223000"/>
              <a:gd name="connsiteY98" fmla="*/ 635000 h 1254760"/>
              <a:gd name="connsiteX99" fmla="*/ 1869440 w 6223000"/>
              <a:gd name="connsiteY99" fmla="*/ 604520 h 1254760"/>
              <a:gd name="connsiteX100" fmla="*/ 1874520 w 6223000"/>
              <a:gd name="connsiteY100" fmla="*/ 589280 h 1254760"/>
              <a:gd name="connsiteX101" fmla="*/ 1940560 w 6223000"/>
              <a:gd name="connsiteY101" fmla="*/ 574040 h 1254760"/>
              <a:gd name="connsiteX102" fmla="*/ 1960880 w 6223000"/>
              <a:gd name="connsiteY102" fmla="*/ 579120 h 1254760"/>
              <a:gd name="connsiteX103" fmla="*/ 1976120 w 6223000"/>
              <a:gd name="connsiteY103" fmla="*/ 609600 h 1254760"/>
              <a:gd name="connsiteX104" fmla="*/ 1991360 w 6223000"/>
              <a:gd name="connsiteY104" fmla="*/ 619760 h 1254760"/>
              <a:gd name="connsiteX105" fmla="*/ 2016760 w 6223000"/>
              <a:gd name="connsiteY105" fmla="*/ 640080 h 1254760"/>
              <a:gd name="connsiteX106" fmla="*/ 2026920 w 6223000"/>
              <a:gd name="connsiteY106" fmla="*/ 655320 h 1254760"/>
              <a:gd name="connsiteX107" fmla="*/ 2032000 w 6223000"/>
              <a:gd name="connsiteY107" fmla="*/ 640080 h 1254760"/>
              <a:gd name="connsiteX108" fmla="*/ 2052320 w 6223000"/>
              <a:gd name="connsiteY108" fmla="*/ 574040 h 1254760"/>
              <a:gd name="connsiteX109" fmla="*/ 2067560 w 6223000"/>
              <a:gd name="connsiteY109" fmla="*/ 568960 h 1254760"/>
              <a:gd name="connsiteX110" fmla="*/ 2092960 w 6223000"/>
              <a:gd name="connsiteY110" fmla="*/ 574040 h 1254760"/>
              <a:gd name="connsiteX111" fmla="*/ 2128520 w 6223000"/>
              <a:gd name="connsiteY111" fmla="*/ 609600 h 1254760"/>
              <a:gd name="connsiteX112" fmla="*/ 2148840 w 6223000"/>
              <a:gd name="connsiteY112" fmla="*/ 604520 h 1254760"/>
              <a:gd name="connsiteX113" fmla="*/ 2123440 w 6223000"/>
              <a:gd name="connsiteY113" fmla="*/ 579120 h 1254760"/>
              <a:gd name="connsiteX114" fmla="*/ 2118360 w 6223000"/>
              <a:gd name="connsiteY114" fmla="*/ 563880 h 1254760"/>
              <a:gd name="connsiteX115" fmla="*/ 2128520 w 6223000"/>
              <a:gd name="connsiteY115" fmla="*/ 487680 h 1254760"/>
              <a:gd name="connsiteX116" fmla="*/ 2143760 w 6223000"/>
              <a:gd name="connsiteY116" fmla="*/ 477520 h 1254760"/>
              <a:gd name="connsiteX117" fmla="*/ 2169160 w 6223000"/>
              <a:gd name="connsiteY117" fmla="*/ 487680 h 1254760"/>
              <a:gd name="connsiteX118" fmla="*/ 2184400 w 6223000"/>
              <a:gd name="connsiteY118" fmla="*/ 492760 h 1254760"/>
              <a:gd name="connsiteX119" fmla="*/ 2194560 w 6223000"/>
              <a:gd name="connsiteY119" fmla="*/ 508000 h 1254760"/>
              <a:gd name="connsiteX120" fmla="*/ 2199640 w 6223000"/>
              <a:gd name="connsiteY120" fmla="*/ 492760 h 1254760"/>
              <a:gd name="connsiteX121" fmla="*/ 2189480 w 6223000"/>
              <a:gd name="connsiteY121" fmla="*/ 462280 h 1254760"/>
              <a:gd name="connsiteX122" fmla="*/ 2194560 w 6223000"/>
              <a:gd name="connsiteY122" fmla="*/ 426720 h 1254760"/>
              <a:gd name="connsiteX123" fmla="*/ 2225040 w 6223000"/>
              <a:gd name="connsiteY123" fmla="*/ 436880 h 1254760"/>
              <a:gd name="connsiteX124" fmla="*/ 2240280 w 6223000"/>
              <a:gd name="connsiteY124" fmla="*/ 441960 h 1254760"/>
              <a:gd name="connsiteX125" fmla="*/ 2275840 w 6223000"/>
              <a:gd name="connsiteY125" fmla="*/ 436880 h 1254760"/>
              <a:gd name="connsiteX126" fmla="*/ 2280920 w 6223000"/>
              <a:gd name="connsiteY126" fmla="*/ 421640 h 1254760"/>
              <a:gd name="connsiteX127" fmla="*/ 2301240 w 6223000"/>
              <a:gd name="connsiteY127" fmla="*/ 411480 h 1254760"/>
              <a:gd name="connsiteX128" fmla="*/ 2341880 w 6223000"/>
              <a:gd name="connsiteY128" fmla="*/ 406400 h 1254760"/>
              <a:gd name="connsiteX129" fmla="*/ 2352040 w 6223000"/>
              <a:gd name="connsiteY129" fmla="*/ 375920 h 1254760"/>
              <a:gd name="connsiteX130" fmla="*/ 2357120 w 6223000"/>
              <a:gd name="connsiteY130" fmla="*/ 355600 h 1254760"/>
              <a:gd name="connsiteX131" fmla="*/ 2377440 w 6223000"/>
              <a:gd name="connsiteY131" fmla="*/ 345440 h 1254760"/>
              <a:gd name="connsiteX132" fmla="*/ 2438400 w 6223000"/>
              <a:gd name="connsiteY132" fmla="*/ 350520 h 1254760"/>
              <a:gd name="connsiteX133" fmla="*/ 2479040 w 6223000"/>
              <a:gd name="connsiteY133" fmla="*/ 355600 h 1254760"/>
              <a:gd name="connsiteX134" fmla="*/ 2509520 w 6223000"/>
              <a:gd name="connsiteY134" fmla="*/ 350520 h 1254760"/>
              <a:gd name="connsiteX135" fmla="*/ 2534920 w 6223000"/>
              <a:gd name="connsiteY135" fmla="*/ 314960 h 1254760"/>
              <a:gd name="connsiteX136" fmla="*/ 2545080 w 6223000"/>
              <a:gd name="connsiteY136" fmla="*/ 299720 h 1254760"/>
              <a:gd name="connsiteX137" fmla="*/ 2560320 w 6223000"/>
              <a:gd name="connsiteY137" fmla="*/ 269240 h 1254760"/>
              <a:gd name="connsiteX138" fmla="*/ 2595880 w 6223000"/>
              <a:gd name="connsiteY138" fmla="*/ 254000 h 1254760"/>
              <a:gd name="connsiteX139" fmla="*/ 2611120 w 6223000"/>
              <a:gd name="connsiteY139" fmla="*/ 243840 h 1254760"/>
              <a:gd name="connsiteX140" fmla="*/ 2626360 w 6223000"/>
              <a:gd name="connsiteY140" fmla="*/ 238760 h 1254760"/>
              <a:gd name="connsiteX141" fmla="*/ 2758440 w 6223000"/>
              <a:gd name="connsiteY141" fmla="*/ 228600 h 1254760"/>
              <a:gd name="connsiteX142" fmla="*/ 2783840 w 6223000"/>
              <a:gd name="connsiteY142" fmla="*/ 187960 h 1254760"/>
              <a:gd name="connsiteX143" fmla="*/ 2814320 w 6223000"/>
              <a:gd name="connsiteY143" fmla="*/ 198120 h 1254760"/>
              <a:gd name="connsiteX144" fmla="*/ 2829560 w 6223000"/>
              <a:gd name="connsiteY144" fmla="*/ 203200 h 1254760"/>
              <a:gd name="connsiteX145" fmla="*/ 2844800 w 6223000"/>
              <a:gd name="connsiteY145" fmla="*/ 218440 h 1254760"/>
              <a:gd name="connsiteX146" fmla="*/ 2860040 w 6223000"/>
              <a:gd name="connsiteY146" fmla="*/ 223520 h 1254760"/>
              <a:gd name="connsiteX147" fmla="*/ 2875280 w 6223000"/>
              <a:gd name="connsiteY147" fmla="*/ 233680 h 1254760"/>
              <a:gd name="connsiteX148" fmla="*/ 2905760 w 6223000"/>
              <a:gd name="connsiteY148" fmla="*/ 228600 h 1254760"/>
              <a:gd name="connsiteX149" fmla="*/ 2900680 w 6223000"/>
              <a:gd name="connsiteY149" fmla="*/ 203200 h 1254760"/>
              <a:gd name="connsiteX150" fmla="*/ 2854960 w 6223000"/>
              <a:gd name="connsiteY150" fmla="*/ 152400 h 1254760"/>
              <a:gd name="connsiteX151" fmla="*/ 2844800 w 6223000"/>
              <a:gd name="connsiteY151" fmla="*/ 137160 h 1254760"/>
              <a:gd name="connsiteX152" fmla="*/ 2849880 w 6223000"/>
              <a:gd name="connsiteY152" fmla="*/ 121920 h 1254760"/>
              <a:gd name="connsiteX153" fmla="*/ 2900680 w 6223000"/>
              <a:gd name="connsiteY153" fmla="*/ 106680 h 1254760"/>
              <a:gd name="connsiteX154" fmla="*/ 2910840 w 6223000"/>
              <a:gd name="connsiteY154" fmla="*/ 91440 h 1254760"/>
              <a:gd name="connsiteX155" fmla="*/ 2961640 w 6223000"/>
              <a:gd name="connsiteY155" fmla="*/ 81280 h 1254760"/>
              <a:gd name="connsiteX156" fmla="*/ 2992120 w 6223000"/>
              <a:gd name="connsiteY156" fmla="*/ 71120 h 1254760"/>
              <a:gd name="connsiteX157" fmla="*/ 3017520 w 6223000"/>
              <a:gd name="connsiteY157" fmla="*/ 40640 h 1254760"/>
              <a:gd name="connsiteX158" fmla="*/ 3027680 w 6223000"/>
              <a:gd name="connsiteY158" fmla="*/ 20320 h 1254760"/>
              <a:gd name="connsiteX159" fmla="*/ 3032760 w 6223000"/>
              <a:gd name="connsiteY159" fmla="*/ 5080 h 1254760"/>
              <a:gd name="connsiteX160" fmla="*/ 3048000 w 6223000"/>
              <a:gd name="connsiteY160" fmla="*/ 0 h 1254760"/>
              <a:gd name="connsiteX161" fmla="*/ 3063240 w 6223000"/>
              <a:gd name="connsiteY161" fmla="*/ 10160 h 1254760"/>
              <a:gd name="connsiteX162" fmla="*/ 3083560 w 6223000"/>
              <a:gd name="connsiteY162" fmla="*/ 40640 h 1254760"/>
              <a:gd name="connsiteX163" fmla="*/ 3108960 w 6223000"/>
              <a:gd name="connsiteY163" fmla="*/ 76200 h 1254760"/>
              <a:gd name="connsiteX164" fmla="*/ 3103880 w 6223000"/>
              <a:gd name="connsiteY164" fmla="*/ 96520 h 1254760"/>
              <a:gd name="connsiteX165" fmla="*/ 3114040 w 6223000"/>
              <a:gd name="connsiteY165" fmla="*/ 137160 h 1254760"/>
              <a:gd name="connsiteX166" fmla="*/ 3129280 w 6223000"/>
              <a:gd name="connsiteY166" fmla="*/ 147320 h 1254760"/>
              <a:gd name="connsiteX167" fmla="*/ 3205480 w 6223000"/>
              <a:gd name="connsiteY167" fmla="*/ 152400 h 1254760"/>
              <a:gd name="connsiteX168" fmla="*/ 3220720 w 6223000"/>
              <a:gd name="connsiteY168" fmla="*/ 157480 h 1254760"/>
              <a:gd name="connsiteX169" fmla="*/ 3251200 w 6223000"/>
              <a:gd name="connsiteY169" fmla="*/ 172720 h 1254760"/>
              <a:gd name="connsiteX170" fmla="*/ 3271520 w 6223000"/>
              <a:gd name="connsiteY170" fmla="*/ 193040 h 1254760"/>
              <a:gd name="connsiteX171" fmla="*/ 3291840 w 6223000"/>
              <a:gd name="connsiteY171" fmla="*/ 218440 h 1254760"/>
              <a:gd name="connsiteX172" fmla="*/ 3317240 w 6223000"/>
              <a:gd name="connsiteY172" fmla="*/ 243840 h 1254760"/>
              <a:gd name="connsiteX173" fmla="*/ 3322320 w 6223000"/>
              <a:gd name="connsiteY173" fmla="*/ 223520 h 1254760"/>
              <a:gd name="connsiteX174" fmla="*/ 3317240 w 6223000"/>
              <a:gd name="connsiteY174" fmla="*/ 208280 h 1254760"/>
              <a:gd name="connsiteX175" fmla="*/ 3271520 w 6223000"/>
              <a:gd name="connsiteY175" fmla="*/ 172720 h 1254760"/>
              <a:gd name="connsiteX176" fmla="*/ 3256280 w 6223000"/>
              <a:gd name="connsiteY176" fmla="*/ 167640 h 1254760"/>
              <a:gd name="connsiteX177" fmla="*/ 3408680 w 6223000"/>
              <a:gd name="connsiteY177" fmla="*/ 182880 h 1254760"/>
              <a:gd name="connsiteX178" fmla="*/ 3429000 w 6223000"/>
              <a:gd name="connsiteY178" fmla="*/ 187960 h 1254760"/>
              <a:gd name="connsiteX179" fmla="*/ 3591560 w 6223000"/>
              <a:gd name="connsiteY179" fmla="*/ 167640 h 1254760"/>
              <a:gd name="connsiteX180" fmla="*/ 3596640 w 6223000"/>
              <a:gd name="connsiteY180" fmla="*/ 152400 h 1254760"/>
              <a:gd name="connsiteX181" fmla="*/ 3601720 w 6223000"/>
              <a:gd name="connsiteY181" fmla="*/ 91440 h 1254760"/>
              <a:gd name="connsiteX182" fmla="*/ 3596640 w 6223000"/>
              <a:gd name="connsiteY182" fmla="*/ 71120 h 1254760"/>
              <a:gd name="connsiteX183" fmla="*/ 3576320 w 6223000"/>
              <a:gd name="connsiteY183" fmla="*/ 55880 h 1254760"/>
              <a:gd name="connsiteX184" fmla="*/ 3586480 w 6223000"/>
              <a:gd name="connsiteY184" fmla="*/ 40640 h 1254760"/>
              <a:gd name="connsiteX185" fmla="*/ 3616960 w 6223000"/>
              <a:gd name="connsiteY185" fmla="*/ 50800 h 1254760"/>
              <a:gd name="connsiteX186" fmla="*/ 3622040 w 6223000"/>
              <a:gd name="connsiteY186" fmla="*/ 66040 h 1254760"/>
              <a:gd name="connsiteX187" fmla="*/ 3637280 w 6223000"/>
              <a:gd name="connsiteY187" fmla="*/ 76200 h 1254760"/>
              <a:gd name="connsiteX188" fmla="*/ 3662680 w 6223000"/>
              <a:gd name="connsiteY188" fmla="*/ 101600 h 1254760"/>
              <a:gd name="connsiteX189" fmla="*/ 3677920 w 6223000"/>
              <a:gd name="connsiteY189" fmla="*/ 121920 h 1254760"/>
              <a:gd name="connsiteX190" fmla="*/ 3708400 w 6223000"/>
              <a:gd name="connsiteY190" fmla="*/ 132080 h 1254760"/>
              <a:gd name="connsiteX191" fmla="*/ 3723640 w 6223000"/>
              <a:gd name="connsiteY191" fmla="*/ 127000 h 1254760"/>
              <a:gd name="connsiteX192" fmla="*/ 3718560 w 6223000"/>
              <a:gd name="connsiteY192" fmla="*/ 96520 h 1254760"/>
              <a:gd name="connsiteX193" fmla="*/ 3713480 w 6223000"/>
              <a:gd name="connsiteY193" fmla="*/ 81280 h 1254760"/>
              <a:gd name="connsiteX194" fmla="*/ 3708400 w 6223000"/>
              <a:gd name="connsiteY194" fmla="*/ 60960 h 1254760"/>
              <a:gd name="connsiteX195" fmla="*/ 3718560 w 6223000"/>
              <a:gd name="connsiteY195" fmla="*/ 15240 h 1254760"/>
              <a:gd name="connsiteX196" fmla="*/ 3769360 w 6223000"/>
              <a:gd name="connsiteY196" fmla="*/ 25400 h 1254760"/>
              <a:gd name="connsiteX197" fmla="*/ 3774440 w 6223000"/>
              <a:gd name="connsiteY197" fmla="*/ 40640 h 1254760"/>
              <a:gd name="connsiteX198" fmla="*/ 3825240 w 6223000"/>
              <a:gd name="connsiteY198" fmla="*/ 96520 h 1254760"/>
              <a:gd name="connsiteX199" fmla="*/ 3855720 w 6223000"/>
              <a:gd name="connsiteY199" fmla="*/ 106680 h 1254760"/>
              <a:gd name="connsiteX200" fmla="*/ 3881120 w 6223000"/>
              <a:gd name="connsiteY200" fmla="*/ 101600 h 1254760"/>
              <a:gd name="connsiteX201" fmla="*/ 3896360 w 6223000"/>
              <a:gd name="connsiteY201" fmla="*/ 91440 h 1254760"/>
              <a:gd name="connsiteX202" fmla="*/ 3921760 w 6223000"/>
              <a:gd name="connsiteY202" fmla="*/ 86360 h 1254760"/>
              <a:gd name="connsiteX203" fmla="*/ 3937000 w 6223000"/>
              <a:gd name="connsiteY203" fmla="*/ 81280 h 1254760"/>
              <a:gd name="connsiteX204" fmla="*/ 3952240 w 6223000"/>
              <a:gd name="connsiteY204" fmla="*/ 142240 h 1254760"/>
              <a:gd name="connsiteX205" fmla="*/ 3967480 w 6223000"/>
              <a:gd name="connsiteY205" fmla="*/ 152400 h 1254760"/>
              <a:gd name="connsiteX206" fmla="*/ 3982720 w 6223000"/>
              <a:gd name="connsiteY206" fmla="*/ 142240 h 1254760"/>
              <a:gd name="connsiteX207" fmla="*/ 3987800 w 6223000"/>
              <a:gd name="connsiteY207" fmla="*/ 116840 h 1254760"/>
              <a:gd name="connsiteX208" fmla="*/ 4119880 w 6223000"/>
              <a:gd name="connsiteY208" fmla="*/ 111760 h 1254760"/>
              <a:gd name="connsiteX209" fmla="*/ 4109720 w 6223000"/>
              <a:gd name="connsiteY209" fmla="*/ 71120 h 1254760"/>
              <a:gd name="connsiteX210" fmla="*/ 4089400 w 6223000"/>
              <a:gd name="connsiteY210" fmla="*/ 60960 h 1254760"/>
              <a:gd name="connsiteX211" fmla="*/ 4074160 w 6223000"/>
              <a:gd name="connsiteY211" fmla="*/ 45720 h 1254760"/>
              <a:gd name="connsiteX212" fmla="*/ 4079240 w 6223000"/>
              <a:gd name="connsiteY212" fmla="*/ 30480 h 1254760"/>
              <a:gd name="connsiteX213" fmla="*/ 4099560 w 6223000"/>
              <a:gd name="connsiteY213" fmla="*/ 40640 h 1254760"/>
              <a:gd name="connsiteX214" fmla="*/ 4124960 w 6223000"/>
              <a:gd name="connsiteY214" fmla="*/ 55880 h 1254760"/>
              <a:gd name="connsiteX215" fmla="*/ 4170680 w 6223000"/>
              <a:gd name="connsiteY215" fmla="*/ 71120 h 1254760"/>
              <a:gd name="connsiteX216" fmla="*/ 4185920 w 6223000"/>
              <a:gd name="connsiteY216" fmla="*/ 76200 h 1254760"/>
              <a:gd name="connsiteX217" fmla="*/ 4363720 w 6223000"/>
              <a:gd name="connsiteY217" fmla="*/ 66040 h 1254760"/>
              <a:gd name="connsiteX218" fmla="*/ 4373880 w 6223000"/>
              <a:gd name="connsiteY218" fmla="*/ 30480 h 1254760"/>
              <a:gd name="connsiteX219" fmla="*/ 4389120 w 6223000"/>
              <a:gd name="connsiteY219" fmla="*/ 40640 h 1254760"/>
              <a:gd name="connsiteX220" fmla="*/ 4404360 w 6223000"/>
              <a:gd name="connsiteY220" fmla="*/ 55880 h 1254760"/>
              <a:gd name="connsiteX221" fmla="*/ 4419600 w 6223000"/>
              <a:gd name="connsiteY221" fmla="*/ 60960 h 1254760"/>
              <a:gd name="connsiteX222" fmla="*/ 4434840 w 6223000"/>
              <a:gd name="connsiteY222" fmla="*/ 71120 h 1254760"/>
              <a:gd name="connsiteX223" fmla="*/ 4450080 w 6223000"/>
              <a:gd name="connsiteY223" fmla="*/ 76200 h 1254760"/>
              <a:gd name="connsiteX224" fmla="*/ 4505960 w 6223000"/>
              <a:gd name="connsiteY224" fmla="*/ 91440 h 1254760"/>
              <a:gd name="connsiteX225" fmla="*/ 4516120 w 6223000"/>
              <a:gd name="connsiteY225" fmla="*/ 71120 h 1254760"/>
              <a:gd name="connsiteX226" fmla="*/ 4536440 w 6223000"/>
              <a:gd name="connsiteY226" fmla="*/ 55880 h 1254760"/>
              <a:gd name="connsiteX227" fmla="*/ 4572000 w 6223000"/>
              <a:gd name="connsiteY227" fmla="*/ 40640 h 1254760"/>
              <a:gd name="connsiteX228" fmla="*/ 4577080 w 6223000"/>
              <a:gd name="connsiteY228" fmla="*/ 25400 h 1254760"/>
              <a:gd name="connsiteX229" fmla="*/ 4597400 w 6223000"/>
              <a:gd name="connsiteY229" fmla="*/ 45720 h 1254760"/>
              <a:gd name="connsiteX230" fmla="*/ 4602480 w 6223000"/>
              <a:gd name="connsiteY230" fmla="*/ 20320 h 1254760"/>
              <a:gd name="connsiteX231" fmla="*/ 4607560 w 6223000"/>
              <a:gd name="connsiteY231" fmla="*/ 5080 h 1254760"/>
              <a:gd name="connsiteX232" fmla="*/ 4627880 w 6223000"/>
              <a:gd name="connsiteY232" fmla="*/ 15240 h 1254760"/>
              <a:gd name="connsiteX233" fmla="*/ 4653280 w 6223000"/>
              <a:gd name="connsiteY233" fmla="*/ 45720 h 1254760"/>
              <a:gd name="connsiteX234" fmla="*/ 4668520 w 6223000"/>
              <a:gd name="connsiteY234" fmla="*/ 55880 h 1254760"/>
              <a:gd name="connsiteX235" fmla="*/ 4678680 w 6223000"/>
              <a:gd name="connsiteY235" fmla="*/ 71120 h 1254760"/>
              <a:gd name="connsiteX236" fmla="*/ 4693920 w 6223000"/>
              <a:gd name="connsiteY236" fmla="*/ 76200 h 1254760"/>
              <a:gd name="connsiteX237" fmla="*/ 4709160 w 6223000"/>
              <a:gd name="connsiteY237" fmla="*/ 45720 h 1254760"/>
              <a:gd name="connsiteX238" fmla="*/ 4749800 w 6223000"/>
              <a:gd name="connsiteY238" fmla="*/ 50800 h 1254760"/>
              <a:gd name="connsiteX239" fmla="*/ 4759960 w 6223000"/>
              <a:gd name="connsiteY239" fmla="*/ 66040 h 1254760"/>
              <a:gd name="connsiteX240" fmla="*/ 4775200 w 6223000"/>
              <a:gd name="connsiteY240" fmla="*/ 76200 h 1254760"/>
              <a:gd name="connsiteX241" fmla="*/ 4800600 w 6223000"/>
              <a:gd name="connsiteY241" fmla="*/ 40640 h 1254760"/>
              <a:gd name="connsiteX242" fmla="*/ 4815840 w 6223000"/>
              <a:gd name="connsiteY242" fmla="*/ 30480 h 1254760"/>
              <a:gd name="connsiteX243" fmla="*/ 4897120 w 6223000"/>
              <a:gd name="connsiteY243" fmla="*/ 35560 h 1254760"/>
              <a:gd name="connsiteX244" fmla="*/ 4912360 w 6223000"/>
              <a:gd name="connsiteY244" fmla="*/ 55880 h 1254760"/>
              <a:gd name="connsiteX245" fmla="*/ 4927600 w 6223000"/>
              <a:gd name="connsiteY245" fmla="*/ 66040 h 1254760"/>
              <a:gd name="connsiteX246" fmla="*/ 4942840 w 6223000"/>
              <a:gd name="connsiteY246" fmla="*/ 60960 h 1254760"/>
              <a:gd name="connsiteX247" fmla="*/ 4968240 w 6223000"/>
              <a:gd name="connsiteY247" fmla="*/ 40640 h 1254760"/>
              <a:gd name="connsiteX248" fmla="*/ 5024120 w 6223000"/>
              <a:gd name="connsiteY248" fmla="*/ 50800 h 1254760"/>
              <a:gd name="connsiteX249" fmla="*/ 5064760 w 6223000"/>
              <a:gd name="connsiteY249" fmla="*/ 81280 h 1254760"/>
              <a:gd name="connsiteX250" fmla="*/ 5191760 w 6223000"/>
              <a:gd name="connsiteY250" fmla="*/ 86360 h 1254760"/>
              <a:gd name="connsiteX251" fmla="*/ 5227320 w 6223000"/>
              <a:gd name="connsiteY251" fmla="*/ 116840 h 1254760"/>
              <a:gd name="connsiteX252" fmla="*/ 5232400 w 6223000"/>
              <a:gd name="connsiteY252" fmla="*/ 142240 h 1254760"/>
              <a:gd name="connsiteX253" fmla="*/ 5278120 w 6223000"/>
              <a:gd name="connsiteY253" fmla="*/ 177800 h 1254760"/>
              <a:gd name="connsiteX254" fmla="*/ 5303520 w 6223000"/>
              <a:gd name="connsiteY254" fmla="*/ 182880 h 1254760"/>
              <a:gd name="connsiteX255" fmla="*/ 5349240 w 6223000"/>
              <a:gd name="connsiteY255" fmla="*/ 198120 h 1254760"/>
              <a:gd name="connsiteX256" fmla="*/ 5334000 w 6223000"/>
              <a:gd name="connsiteY256" fmla="*/ 121920 h 1254760"/>
              <a:gd name="connsiteX257" fmla="*/ 5323840 w 6223000"/>
              <a:gd name="connsiteY257" fmla="*/ 106680 h 1254760"/>
              <a:gd name="connsiteX258" fmla="*/ 5328920 w 6223000"/>
              <a:gd name="connsiteY258" fmla="*/ 60960 h 1254760"/>
              <a:gd name="connsiteX259" fmla="*/ 5394960 w 6223000"/>
              <a:gd name="connsiteY259" fmla="*/ 71120 h 1254760"/>
              <a:gd name="connsiteX260" fmla="*/ 5430520 w 6223000"/>
              <a:gd name="connsiteY260" fmla="*/ 106680 h 1254760"/>
              <a:gd name="connsiteX261" fmla="*/ 5466080 w 6223000"/>
              <a:gd name="connsiteY261" fmla="*/ 147320 h 1254760"/>
              <a:gd name="connsiteX262" fmla="*/ 5481320 w 6223000"/>
              <a:gd name="connsiteY262" fmla="*/ 187960 h 1254760"/>
              <a:gd name="connsiteX263" fmla="*/ 5506720 w 6223000"/>
              <a:gd name="connsiteY263" fmla="*/ 223520 h 1254760"/>
              <a:gd name="connsiteX264" fmla="*/ 5506720 w 6223000"/>
              <a:gd name="connsiteY264" fmla="*/ 152400 h 1254760"/>
              <a:gd name="connsiteX265" fmla="*/ 5521960 w 6223000"/>
              <a:gd name="connsiteY265" fmla="*/ 157480 h 1254760"/>
              <a:gd name="connsiteX266" fmla="*/ 5552440 w 6223000"/>
              <a:gd name="connsiteY266" fmla="*/ 177800 h 1254760"/>
              <a:gd name="connsiteX267" fmla="*/ 5567680 w 6223000"/>
              <a:gd name="connsiteY267" fmla="*/ 187960 h 1254760"/>
              <a:gd name="connsiteX268" fmla="*/ 5582920 w 6223000"/>
              <a:gd name="connsiteY268" fmla="*/ 198120 h 1254760"/>
              <a:gd name="connsiteX269" fmla="*/ 5598160 w 6223000"/>
              <a:gd name="connsiteY269" fmla="*/ 238760 h 1254760"/>
              <a:gd name="connsiteX270" fmla="*/ 5608320 w 6223000"/>
              <a:gd name="connsiteY270" fmla="*/ 259080 h 1254760"/>
              <a:gd name="connsiteX271" fmla="*/ 5603240 w 6223000"/>
              <a:gd name="connsiteY271" fmla="*/ 284480 h 1254760"/>
              <a:gd name="connsiteX272" fmla="*/ 5588000 w 6223000"/>
              <a:gd name="connsiteY272" fmla="*/ 299720 h 1254760"/>
              <a:gd name="connsiteX273" fmla="*/ 5593080 w 6223000"/>
              <a:gd name="connsiteY273" fmla="*/ 279400 h 1254760"/>
              <a:gd name="connsiteX274" fmla="*/ 5577840 w 6223000"/>
              <a:gd name="connsiteY274" fmla="*/ 274320 h 1254760"/>
              <a:gd name="connsiteX275" fmla="*/ 5623560 w 6223000"/>
              <a:gd name="connsiteY275" fmla="*/ 284480 h 1254760"/>
              <a:gd name="connsiteX276" fmla="*/ 5882640 w 6223000"/>
              <a:gd name="connsiteY276" fmla="*/ 279400 h 1254760"/>
              <a:gd name="connsiteX277" fmla="*/ 5902960 w 6223000"/>
              <a:gd name="connsiteY277" fmla="*/ 259080 h 1254760"/>
              <a:gd name="connsiteX278" fmla="*/ 5908040 w 6223000"/>
              <a:gd name="connsiteY278" fmla="*/ 203200 h 1254760"/>
              <a:gd name="connsiteX279" fmla="*/ 5938520 w 6223000"/>
              <a:gd name="connsiteY279" fmla="*/ 198120 h 1254760"/>
              <a:gd name="connsiteX280" fmla="*/ 5908040 w 6223000"/>
              <a:gd name="connsiteY280" fmla="*/ 162560 h 1254760"/>
              <a:gd name="connsiteX281" fmla="*/ 5902960 w 6223000"/>
              <a:gd name="connsiteY281" fmla="*/ 142240 h 1254760"/>
              <a:gd name="connsiteX282" fmla="*/ 5913120 w 6223000"/>
              <a:gd name="connsiteY282" fmla="*/ 127000 h 1254760"/>
              <a:gd name="connsiteX283" fmla="*/ 5928360 w 6223000"/>
              <a:gd name="connsiteY283" fmla="*/ 106680 h 1254760"/>
              <a:gd name="connsiteX284" fmla="*/ 5938520 w 6223000"/>
              <a:gd name="connsiteY284" fmla="*/ 55880 h 1254760"/>
              <a:gd name="connsiteX285" fmla="*/ 5963920 w 6223000"/>
              <a:gd name="connsiteY285" fmla="*/ 86360 h 1254760"/>
              <a:gd name="connsiteX286" fmla="*/ 5989320 w 6223000"/>
              <a:gd name="connsiteY286" fmla="*/ 147320 h 1254760"/>
              <a:gd name="connsiteX287" fmla="*/ 6004560 w 6223000"/>
              <a:gd name="connsiteY287" fmla="*/ 157480 h 1254760"/>
              <a:gd name="connsiteX288" fmla="*/ 6009640 w 6223000"/>
              <a:gd name="connsiteY288" fmla="*/ 182880 h 1254760"/>
              <a:gd name="connsiteX289" fmla="*/ 6040120 w 6223000"/>
              <a:gd name="connsiteY289" fmla="*/ 213360 h 1254760"/>
              <a:gd name="connsiteX290" fmla="*/ 6055360 w 6223000"/>
              <a:gd name="connsiteY290" fmla="*/ 198120 h 1254760"/>
              <a:gd name="connsiteX291" fmla="*/ 6060440 w 6223000"/>
              <a:gd name="connsiteY291" fmla="*/ 177800 h 1254760"/>
              <a:gd name="connsiteX292" fmla="*/ 6070600 w 6223000"/>
              <a:gd name="connsiteY292" fmla="*/ 142240 h 1254760"/>
              <a:gd name="connsiteX293" fmla="*/ 6075680 w 6223000"/>
              <a:gd name="connsiteY293" fmla="*/ 121920 h 1254760"/>
              <a:gd name="connsiteX294" fmla="*/ 6090920 w 6223000"/>
              <a:gd name="connsiteY294" fmla="*/ 111760 h 1254760"/>
              <a:gd name="connsiteX295" fmla="*/ 6116320 w 6223000"/>
              <a:gd name="connsiteY295" fmla="*/ 116840 h 1254760"/>
              <a:gd name="connsiteX296" fmla="*/ 6141720 w 6223000"/>
              <a:gd name="connsiteY296" fmla="*/ 147320 h 1254760"/>
              <a:gd name="connsiteX297" fmla="*/ 6156960 w 6223000"/>
              <a:gd name="connsiteY297" fmla="*/ 162560 h 1254760"/>
              <a:gd name="connsiteX298" fmla="*/ 6177280 w 6223000"/>
              <a:gd name="connsiteY298" fmla="*/ 177800 h 1254760"/>
              <a:gd name="connsiteX299" fmla="*/ 6192520 w 6223000"/>
              <a:gd name="connsiteY299" fmla="*/ 182880 h 1254760"/>
              <a:gd name="connsiteX300" fmla="*/ 6212840 w 6223000"/>
              <a:gd name="connsiteY300" fmla="*/ 193040 h 1254760"/>
              <a:gd name="connsiteX301" fmla="*/ 6223000 w 6223000"/>
              <a:gd name="connsiteY301" fmla="*/ 213360 h 1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6223000" h="1254760">
                <a:moveTo>
                  <a:pt x="0" y="1254760"/>
                </a:moveTo>
                <a:cubicBezTo>
                  <a:pt x="18627" y="1236133"/>
                  <a:pt x="38737" y="1218880"/>
                  <a:pt x="55880" y="1198880"/>
                </a:cubicBezTo>
                <a:cubicBezTo>
                  <a:pt x="59365" y="1194814"/>
                  <a:pt x="59910" y="1188891"/>
                  <a:pt x="60960" y="1183640"/>
                </a:cubicBezTo>
                <a:cubicBezTo>
                  <a:pt x="63308" y="1171899"/>
                  <a:pt x="61593" y="1159197"/>
                  <a:pt x="66040" y="1148080"/>
                </a:cubicBezTo>
                <a:cubicBezTo>
                  <a:pt x="68708" y="1141410"/>
                  <a:pt x="76681" y="1138359"/>
                  <a:pt x="81280" y="1132840"/>
                </a:cubicBezTo>
                <a:cubicBezTo>
                  <a:pt x="85189" y="1128150"/>
                  <a:pt x="88053" y="1122680"/>
                  <a:pt x="91440" y="1117600"/>
                </a:cubicBezTo>
                <a:cubicBezTo>
                  <a:pt x="89747" y="1105747"/>
                  <a:pt x="90658" y="1093216"/>
                  <a:pt x="86360" y="1082040"/>
                </a:cubicBezTo>
                <a:cubicBezTo>
                  <a:pt x="81977" y="1070643"/>
                  <a:pt x="66040" y="1051560"/>
                  <a:pt x="66040" y="1051560"/>
                </a:cubicBezTo>
                <a:cubicBezTo>
                  <a:pt x="82512" y="1002145"/>
                  <a:pt x="63731" y="1031394"/>
                  <a:pt x="91440" y="1016000"/>
                </a:cubicBezTo>
                <a:cubicBezTo>
                  <a:pt x="102114" y="1010070"/>
                  <a:pt x="121920" y="995680"/>
                  <a:pt x="121920" y="995680"/>
                </a:cubicBezTo>
                <a:cubicBezTo>
                  <a:pt x="138853" y="997373"/>
                  <a:pt x="156576" y="995379"/>
                  <a:pt x="172720" y="1000760"/>
                </a:cubicBezTo>
                <a:cubicBezTo>
                  <a:pt x="178512" y="1002691"/>
                  <a:pt x="181399" y="1010077"/>
                  <a:pt x="182880" y="1016000"/>
                </a:cubicBezTo>
                <a:cubicBezTo>
                  <a:pt x="186599" y="1030876"/>
                  <a:pt x="184241" y="1046844"/>
                  <a:pt x="187960" y="1061720"/>
                </a:cubicBezTo>
                <a:cubicBezTo>
                  <a:pt x="192138" y="1078431"/>
                  <a:pt x="200180" y="1077647"/>
                  <a:pt x="213360" y="1082040"/>
                </a:cubicBezTo>
                <a:cubicBezTo>
                  <a:pt x="216747" y="1071880"/>
                  <a:pt x="220702" y="1061892"/>
                  <a:pt x="223520" y="1051560"/>
                </a:cubicBezTo>
                <a:cubicBezTo>
                  <a:pt x="224040" y="1049652"/>
                  <a:pt x="231300" y="1010005"/>
                  <a:pt x="233680" y="1005840"/>
                </a:cubicBezTo>
                <a:cubicBezTo>
                  <a:pt x="237244" y="999602"/>
                  <a:pt x="243840" y="995680"/>
                  <a:pt x="248920" y="990600"/>
                </a:cubicBezTo>
                <a:cubicBezTo>
                  <a:pt x="257387" y="993987"/>
                  <a:pt x="266587" y="995927"/>
                  <a:pt x="274320" y="1000760"/>
                </a:cubicBezTo>
                <a:cubicBezTo>
                  <a:pt x="280412" y="1004568"/>
                  <a:pt x="284041" y="1011401"/>
                  <a:pt x="289560" y="1016000"/>
                </a:cubicBezTo>
                <a:cubicBezTo>
                  <a:pt x="294250" y="1019909"/>
                  <a:pt x="299720" y="1022773"/>
                  <a:pt x="304800" y="1026160"/>
                </a:cubicBezTo>
                <a:cubicBezTo>
                  <a:pt x="328588" y="1061842"/>
                  <a:pt x="307543" y="1021587"/>
                  <a:pt x="309880" y="1056640"/>
                </a:cubicBezTo>
                <a:cubicBezTo>
                  <a:pt x="311250" y="1077195"/>
                  <a:pt x="316653" y="1097280"/>
                  <a:pt x="320040" y="1117600"/>
                </a:cubicBezTo>
                <a:cubicBezTo>
                  <a:pt x="323427" y="1112520"/>
                  <a:pt x="327795" y="1107972"/>
                  <a:pt x="330200" y="1102360"/>
                </a:cubicBezTo>
                <a:cubicBezTo>
                  <a:pt x="332950" y="1095943"/>
                  <a:pt x="331407" y="1087849"/>
                  <a:pt x="335280" y="1082040"/>
                </a:cubicBezTo>
                <a:cubicBezTo>
                  <a:pt x="342559" y="1071121"/>
                  <a:pt x="355618" y="1071871"/>
                  <a:pt x="365760" y="1066800"/>
                </a:cubicBezTo>
                <a:cubicBezTo>
                  <a:pt x="371221" y="1064070"/>
                  <a:pt x="375920" y="1060027"/>
                  <a:pt x="381000" y="1056640"/>
                </a:cubicBezTo>
                <a:cubicBezTo>
                  <a:pt x="386080" y="1061720"/>
                  <a:pt x="390262" y="1067895"/>
                  <a:pt x="396240" y="1071880"/>
                </a:cubicBezTo>
                <a:cubicBezTo>
                  <a:pt x="400695" y="1074850"/>
                  <a:pt x="407694" y="1073174"/>
                  <a:pt x="411480" y="1076960"/>
                </a:cubicBezTo>
                <a:cubicBezTo>
                  <a:pt x="415266" y="1080746"/>
                  <a:pt x="413590" y="1087745"/>
                  <a:pt x="416560" y="1092200"/>
                </a:cubicBezTo>
                <a:cubicBezTo>
                  <a:pt x="424383" y="1103934"/>
                  <a:pt x="435795" y="1110103"/>
                  <a:pt x="447040" y="1117600"/>
                </a:cubicBezTo>
                <a:cubicBezTo>
                  <a:pt x="445347" y="1102360"/>
                  <a:pt x="444481" y="1087005"/>
                  <a:pt x="441960" y="1071880"/>
                </a:cubicBezTo>
                <a:cubicBezTo>
                  <a:pt x="440091" y="1060668"/>
                  <a:pt x="431347" y="1045573"/>
                  <a:pt x="426720" y="1036320"/>
                </a:cubicBezTo>
                <a:cubicBezTo>
                  <a:pt x="433493" y="1034627"/>
                  <a:pt x="440058" y="1031240"/>
                  <a:pt x="447040" y="1031240"/>
                </a:cubicBezTo>
                <a:cubicBezTo>
                  <a:pt x="453419" y="1031240"/>
                  <a:pt x="475413" y="1039004"/>
                  <a:pt x="482600" y="1041400"/>
                </a:cubicBezTo>
                <a:cubicBezTo>
                  <a:pt x="485987" y="1046480"/>
                  <a:pt x="487992" y="1052826"/>
                  <a:pt x="492760" y="1056640"/>
                </a:cubicBezTo>
                <a:cubicBezTo>
                  <a:pt x="496941" y="1059985"/>
                  <a:pt x="506199" y="1056677"/>
                  <a:pt x="508000" y="1061720"/>
                </a:cubicBezTo>
                <a:cubicBezTo>
                  <a:pt x="532281" y="1129706"/>
                  <a:pt x="498209" y="1113674"/>
                  <a:pt x="533400" y="1143000"/>
                </a:cubicBezTo>
                <a:cubicBezTo>
                  <a:pt x="538090" y="1146909"/>
                  <a:pt x="543560" y="1149773"/>
                  <a:pt x="548640" y="1153160"/>
                </a:cubicBezTo>
                <a:cubicBezTo>
                  <a:pt x="555413" y="1149773"/>
                  <a:pt x="565064" y="1149494"/>
                  <a:pt x="568960" y="1143000"/>
                </a:cubicBezTo>
                <a:cubicBezTo>
                  <a:pt x="571715" y="1138408"/>
                  <a:pt x="565042" y="1132987"/>
                  <a:pt x="563880" y="1127760"/>
                </a:cubicBezTo>
                <a:cubicBezTo>
                  <a:pt x="561646" y="1117705"/>
                  <a:pt x="562057" y="1107052"/>
                  <a:pt x="558800" y="1097280"/>
                </a:cubicBezTo>
                <a:cubicBezTo>
                  <a:pt x="556869" y="1091488"/>
                  <a:pt x="551370" y="1087501"/>
                  <a:pt x="548640" y="1082040"/>
                </a:cubicBezTo>
                <a:cubicBezTo>
                  <a:pt x="546245" y="1077251"/>
                  <a:pt x="538232" y="1067333"/>
                  <a:pt x="543560" y="1066800"/>
                </a:cubicBezTo>
                <a:cubicBezTo>
                  <a:pt x="578984" y="1063258"/>
                  <a:pt x="614680" y="1070187"/>
                  <a:pt x="650240" y="1071880"/>
                </a:cubicBezTo>
                <a:cubicBezTo>
                  <a:pt x="648547" y="1093893"/>
                  <a:pt x="645160" y="1115842"/>
                  <a:pt x="645160" y="1137920"/>
                </a:cubicBezTo>
                <a:cubicBezTo>
                  <a:pt x="645160" y="1143275"/>
                  <a:pt x="644885" y="1153160"/>
                  <a:pt x="650240" y="1153160"/>
                </a:cubicBezTo>
                <a:cubicBezTo>
                  <a:pt x="656345" y="1153160"/>
                  <a:pt x="657013" y="1143000"/>
                  <a:pt x="660400" y="1137920"/>
                </a:cubicBezTo>
                <a:cubicBezTo>
                  <a:pt x="658707" y="1120987"/>
                  <a:pt x="650842" y="1103538"/>
                  <a:pt x="655320" y="1087120"/>
                </a:cubicBezTo>
                <a:cubicBezTo>
                  <a:pt x="657157" y="1080384"/>
                  <a:pt x="668658" y="1082040"/>
                  <a:pt x="675640" y="1082040"/>
                </a:cubicBezTo>
                <a:cubicBezTo>
                  <a:pt x="688445" y="1082040"/>
                  <a:pt x="741176" y="1089951"/>
                  <a:pt x="756920" y="1092200"/>
                </a:cubicBezTo>
                <a:cubicBezTo>
                  <a:pt x="785707" y="1090507"/>
                  <a:pt x="817488" y="1100016"/>
                  <a:pt x="843280" y="1087120"/>
                </a:cubicBezTo>
                <a:cubicBezTo>
                  <a:pt x="853990" y="1081765"/>
                  <a:pt x="844628" y="1061662"/>
                  <a:pt x="838200" y="1051560"/>
                </a:cubicBezTo>
                <a:cubicBezTo>
                  <a:pt x="831644" y="1041258"/>
                  <a:pt x="817880" y="1038013"/>
                  <a:pt x="807720" y="1031240"/>
                </a:cubicBezTo>
                <a:cubicBezTo>
                  <a:pt x="788025" y="1018110"/>
                  <a:pt x="786688" y="1019149"/>
                  <a:pt x="807720" y="1026160"/>
                </a:cubicBezTo>
                <a:cubicBezTo>
                  <a:pt x="814493" y="1016000"/>
                  <a:pt x="815865" y="994743"/>
                  <a:pt x="828040" y="995680"/>
                </a:cubicBezTo>
                <a:cubicBezTo>
                  <a:pt x="922831" y="1002972"/>
                  <a:pt x="872040" y="999464"/>
                  <a:pt x="980440" y="1005840"/>
                </a:cubicBezTo>
                <a:cubicBezTo>
                  <a:pt x="982133" y="1021080"/>
                  <a:pt x="979825" y="1037323"/>
                  <a:pt x="985520" y="1051560"/>
                </a:cubicBezTo>
                <a:cubicBezTo>
                  <a:pt x="987509" y="1056532"/>
                  <a:pt x="995405" y="1056640"/>
                  <a:pt x="1000760" y="1056640"/>
                </a:cubicBezTo>
                <a:cubicBezTo>
                  <a:pt x="1022838" y="1056640"/>
                  <a:pt x="1044787" y="1053253"/>
                  <a:pt x="1066800" y="1051560"/>
                </a:cubicBezTo>
                <a:cubicBezTo>
                  <a:pt x="1065107" y="1041400"/>
                  <a:pt x="1063740" y="1031180"/>
                  <a:pt x="1061720" y="1021080"/>
                </a:cubicBezTo>
                <a:cubicBezTo>
                  <a:pt x="1060351" y="1014234"/>
                  <a:pt x="1052170" y="1006124"/>
                  <a:pt x="1056640" y="1000760"/>
                </a:cubicBezTo>
                <a:cubicBezTo>
                  <a:pt x="1063496" y="992533"/>
                  <a:pt x="1087120" y="990600"/>
                  <a:pt x="1087120" y="990600"/>
                </a:cubicBezTo>
                <a:cubicBezTo>
                  <a:pt x="1107309" y="960317"/>
                  <a:pt x="1085851" y="981710"/>
                  <a:pt x="1112520" y="990600"/>
                </a:cubicBezTo>
                <a:lnTo>
                  <a:pt x="1127760" y="985520"/>
                </a:lnTo>
                <a:cubicBezTo>
                  <a:pt x="1129453" y="980440"/>
                  <a:pt x="1130445" y="975069"/>
                  <a:pt x="1132840" y="970280"/>
                </a:cubicBezTo>
                <a:cubicBezTo>
                  <a:pt x="1135570" y="964819"/>
                  <a:pt x="1141627" y="960989"/>
                  <a:pt x="1143000" y="955040"/>
                </a:cubicBezTo>
                <a:cubicBezTo>
                  <a:pt x="1156564" y="896261"/>
                  <a:pt x="1129434" y="910455"/>
                  <a:pt x="1163320" y="899160"/>
                </a:cubicBezTo>
                <a:cubicBezTo>
                  <a:pt x="1175027" y="901111"/>
                  <a:pt x="1196534" y="903067"/>
                  <a:pt x="1209040" y="909320"/>
                </a:cubicBezTo>
                <a:cubicBezTo>
                  <a:pt x="1214501" y="912050"/>
                  <a:pt x="1219717" y="915424"/>
                  <a:pt x="1224280" y="919480"/>
                </a:cubicBezTo>
                <a:cubicBezTo>
                  <a:pt x="1235019" y="929026"/>
                  <a:pt x="1254760" y="949960"/>
                  <a:pt x="1254760" y="949960"/>
                </a:cubicBezTo>
                <a:cubicBezTo>
                  <a:pt x="1258147" y="944880"/>
                  <a:pt x="1264920" y="940825"/>
                  <a:pt x="1264920" y="934720"/>
                </a:cubicBezTo>
                <a:cubicBezTo>
                  <a:pt x="1264920" y="928615"/>
                  <a:pt x="1258669" y="924170"/>
                  <a:pt x="1254760" y="919480"/>
                </a:cubicBezTo>
                <a:cubicBezTo>
                  <a:pt x="1250161" y="913961"/>
                  <a:pt x="1245498" y="908225"/>
                  <a:pt x="1239520" y="904240"/>
                </a:cubicBezTo>
                <a:cubicBezTo>
                  <a:pt x="1235065" y="901270"/>
                  <a:pt x="1218925" y="899160"/>
                  <a:pt x="1224280" y="899160"/>
                </a:cubicBezTo>
                <a:cubicBezTo>
                  <a:pt x="1237932" y="899160"/>
                  <a:pt x="1251373" y="902547"/>
                  <a:pt x="1264920" y="904240"/>
                </a:cubicBezTo>
                <a:cubicBezTo>
                  <a:pt x="1303591" y="917130"/>
                  <a:pt x="1284898" y="912300"/>
                  <a:pt x="1320800" y="919480"/>
                </a:cubicBezTo>
                <a:cubicBezTo>
                  <a:pt x="1356360" y="917787"/>
                  <a:pt x="1392406" y="920500"/>
                  <a:pt x="1427480" y="914400"/>
                </a:cubicBezTo>
                <a:cubicBezTo>
                  <a:pt x="1433495" y="913354"/>
                  <a:pt x="1436966" y="905228"/>
                  <a:pt x="1437640" y="899160"/>
                </a:cubicBezTo>
                <a:cubicBezTo>
                  <a:pt x="1438777" y="888923"/>
                  <a:pt x="1434253" y="878840"/>
                  <a:pt x="1432560" y="868680"/>
                </a:cubicBezTo>
                <a:cubicBezTo>
                  <a:pt x="1430867" y="839893"/>
                  <a:pt x="1431758" y="810837"/>
                  <a:pt x="1427480" y="782320"/>
                </a:cubicBezTo>
                <a:cubicBezTo>
                  <a:pt x="1426574" y="776282"/>
                  <a:pt x="1420050" y="772541"/>
                  <a:pt x="1417320" y="767080"/>
                </a:cubicBezTo>
                <a:cubicBezTo>
                  <a:pt x="1414925" y="762291"/>
                  <a:pt x="1413933" y="756920"/>
                  <a:pt x="1412240" y="751840"/>
                </a:cubicBezTo>
                <a:cubicBezTo>
                  <a:pt x="1432644" y="690629"/>
                  <a:pt x="1404997" y="742356"/>
                  <a:pt x="1488440" y="716280"/>
                </a:cubicBezTo>
                <a:cubicBezTo>
                  <a:pt x="1491093" y="715451"/>
                  <a:pt x="1510702" y="685427"/>
                  <a:pt x="1513840" y="680720"/>
                </a:cubicBezTo>
                <a:cubicBezTo>
                  <a:pt x="1515533" y="670560"/>
                  <a:pt x="1514314" y="659453"/>
                  <a:pt x="1518920" y="650240"/>
                </a:cubicBezTo>
                <a:cubicBezTo>
                  <a:pt x="1521650" y="644779"/>
                  <a:pt x="1528699" y="642810"/>
                  <a:pt x="1534160" y="640080"/>
                </a:cubicBezTo>
                <a:cubicBezTo>
                  <a:pt x="1554910" y="629705"/>
                  <a:pt x="1596741" y="631055"/>
                  <a:pt x="1610360" y="629920"/>
                </a:cubicBezTo>
                <a:cubicBezTo>
                  <a:pt x="1620520" y="623147"/>
                  <a:pt x="1629256" y="613461"/>
                  <a:pt x="1640840" y="609600"/>
                </a:cubicBezTo>
                <a:cubicBezTo>
                  <a:pt x="1645920" y="607907"/>
                  <a:pt x="1651291" y="606915"/>
                  <a:pt x="1656080" y="604520"/>
                </a:cubicBezTo>
                <a:cubicBezTo>
                  <a:pt x="1695471" y="584825"/>
                  <a:pt x="1648254" y="602049"/>
                  <a:pt x="1686560" y="589280"/>
                </a:cubicBezTo>
                <a:cubicBezTo>
                  <a:pt x="1700107" y="590973"/>
                  <a:pt x="1714029" y="590768"/>
                  <a:pt x="1727200" y="594360"/>
                </a:cubicBezTo>
                <a:cubicBezTo>
                  <a:pt x="1738449" y="597428"/>
                  <a:pt x="1749853" y="613237"/>
                  <a:pt x="1757680" y="619760"/>
                </a:cubicBezTo>
                <a:cubicBezTo>
                  <a:pt x="1762370" y="623669"/>
                  <a:pt x="1768230" y="626011"/>
                  <a:pt x="1772920" y="629920"/>
                </a:cubicBezTo>
                <a:cubicBezTo>
                  <a:pt x="1778439" y="634519"/>
                  <a:pt x="1782641" y="640561"/>
                  <a:pt x="1788160" y="645160"/>
                </a:cubicBezTo>
                <a:cubicBezTo>
                  <a:pt x="1792850" y="649069"/>
                  <a:pt x="1797788" y="652915"/>
                  <a:pt x="1803400" y="655320"/>
                </a:cubicBezTo>
                <a:cubicBezTo>
                  <a:pt x="1809817" y="658070"/>
                  <a:pt x="1817007" y="658482"/>
                  <a:pt x="1823720" y="660400"/>
                </a:cubicBezTo>
                <a:cubicBezTo>
                  <a:pt x="1828869" y="661871"/>
                  <a:pt x="1833880" y="663787"/>
                  <a:pt x="1838960" y="665480"/>
                </a:cubicBezTo>
                <a:cubicBezTo>
                  <a:pt x="1842347" y="660400"/>
                  <a:pt x="1845211" y="654930"/>
                  <a:pt x="1849120" y="650240"/>
                </a:cubicBezTo>
                <a:cubicBezTo>
                  <a:pt x="1853719" y="644721"/>
                  <a:pt x="1861442" y="641565"/>
                  <a:pt x="1864360" y="635000"/>
                </a:cubicBezTo>
                <a:cubicBezTo>
                  <a:pt x="1868543" y="625588"/>
                  <a:pt x="1867206" y="614575"/>
                  <a:pt x="1869440" y="604520"/>
                </a:cubicBezTo>
                <a:cubicBezTo>
                  <a:pt x="1870602" y="599293"/>
                  <a:pt x="1869839" y="591881"/>
                  <a:pt x="1874520" y="589280"/>
                </a:cubicBezTo>
                <a:cubicBezTo>
                  <a:pt x="1881413" y="585451"/>
                  <a:pt x="1927515" y="576649"/>
                  <a:pt x="1940560" y="574040"/>
                </a:cubicBezTo>
                <a:cubicBezTo>
                  <a:pt x="1947333" y="575733"/>
                  <a:pt x="1955071" y="575247"/>
                  <a:pt x="1960880" y="579120"/>
                </a:cubicBezTo>
                <a:cubicBezTo>
                  <a:pt x="1979233" y="591355"/>
                  <a:pt x="1964529" y="595111"/>
                  <a:pt x="1976120" y="609600"/>
                </a:cubicBezTo>
                <a:cubicBezTo>
                  <a:pt x="1979934" y="614368"/>
                  <a:pt x="1986280" y="616373"/>
                  <a:pt x="1991360" y="619760"/>
                </a:cubicBezTo>
                <a:cubicBezTo>
                  <a:pt x="2020477" y="663436"/>
                  <a:pt x="1981707" y="612037"/>
                  <a:pt x="2016760" y="640080"/>
                </a:cubicBezTo>
                <a:cubicBezTo>
                  <a:pt x="2021528" y="643894"/>
                  <a:pt x="2023533" y="650240"/>
                  <a:pt x="2026920" y="655320"/>
                </a:cubicBezTo>
                <a:cubicBezTo>
                  <a:pt x="2028613" y="650240"/>
                  <a:pt x="2030796" y="645298"/>
                  <a:pt x="2032000" y="640080"/>
                </a:cubicBezTo>
                <a:cubicBezTo>
                  <a:pt x="2034440" y="629509"/>
                  <a:pt x="2035734" y="587309"/>
                  <a:pt x="2052320" y="574040"/>
                </a:cubicBezTo>
                <a:cubicBezTo>
                  <a:pt x="2056501" y="570695"/>
                  <a:pt x="2062480" y="570653"/>
                  <a:pt x="2067560" y="568960"/>
                </a:cubicBezTo>
                <a:cubicBezTo>
                  <a:pt x="2076027" y="570653"/>
                  <a:pt x="2086144" y="568739"/>
                  <a:pt x="2092960" y="574040"/>
                </a:cubicBezTo>
                <a:cubicBezTo>
                  <a:pt x="2154097" y="621591"/>
                  <a:pt x="2085099" y="595126"/>
                  <a:pt x="2128520" y="609600"/>
                </a:cubicBezTo>
                <a:cubicBezTo>
                  <a:pt x="2135293" y="607907"/>
                  <a:pt x="2145718" y="610765"/>
                  <a:pt x="2148840" y="604520"/>
                </a:cubicBezTo>
                <a:cubicBezTo>
                  <a:pt x="2153073" y="596053"/>
                  <a:pt x="2125980" y="580813"/>
                  <a:pt x="2123440" y="579120"/>
                </a:cubicBezTo>
                <a:cubicBezTo>
                  <a:pt x="2121747" y="574040"/>
                  <a:pt x="2119831" y="569029"/>
                  <a:pt x="2118360" y="563880"/>
                </a:cubicBezTo>
                <a:cubicBezTo>
                  <a:pt x="2109371" y="532417"/>
                  <a:pt x="2109305" y="529313"/>
                  <a:pt x="2128520" y="487680"/>
                </a:cubicBezTo>
                <a:cubicBezTo>
                  <a:pt x="2131079" y="482137"/>
                  <a:pt x="2138680" y="480907"/>
                  <a:pt x="2143760" y="477520"/>
                </a:cubicBezTo>
                <a:cubicBezTo>
                  <a:pt x="2152227" y="480907"/>
                  <a:pt x="2160622" y="484478"/>
                  <a:pt x="2169160" y="487680"/>
                </a:cubicBezTo>
                <a:cubicBezTo>
                  <a:pt x="2174174" y="489560"/>
                  <a:pt x="2180219" y="489415"/>
                  <a:pt x="2184400" y="492760"/>
                </a:cubicBezTo>
                <a:cubicBezTo>
                  <a:pt x="2189168" y="496574"/>
                  <a:pt x="2191173" y="502920"/>
                  <a:pt x="2194560" y="508000"/>
                </a:cubicBezTo>
                <a:cubicBezTo>
                  <a:pt x="2196253" y="502920"/>
                  <a:pt x="2200231" y="498082"/>
                  <a:pt x="2199640" y="492760"/>
                </a:cubicBezTo>
                <a:cubicBezTo>
                  <a:pt x="2198457" y="482116"/>
                  <a:pt x="2189480" y="462280"/>
                  <a:pt x="2189480" y="462280"/>
                </a:cubicBezTo>
                <a:cubicBezTo>
                  <a:pt x="2191173" y="450427"/>
                  <a:pt x="2184817" y="433680"/>
                  <a:pt x="2194560" y="426720"/>
                </a:cubicBezTo>
                <a:cubicBezTo>
                  <a:pt x="2203275" y="420495"/>
                  <a:pt x="2214880" y="433493"/>
                  <a:pt x="2225040" y="436880"/>
                </a:cubicBezTo>
                <a:lnTo>
                  <a:pt x="2240280" y="441960"/>
                </a:lnTo>
                <a:cubicBezTo>
                  <a:pt x="2252133" y="440267"/>
                  <a:pt x="2265130" y="442235"/>
                  <a:pt x="2275840" y="436880"/>
                </a:cubicBezTo>
                <a:cubicBezTo>
                  <a:pt x="2280629" y="434485"/>
                  <a:pt x="2277134" y="425426"/>
                  <a:pt x="2280920" y="421640"/>
                </a:cubicBezTo>
                <a:cubicBezTo>
                  <a:pt x="2286275" y="416285"/>
                  <a:pt x="2293893" y="413317"/>
                  <a:pt x="2301240" y="411480"/>
                </a:cubicBezTo>
                <a:cubicBezTo>
                  <a:pt x="2314484" y="408169"/>
                  <a:pt x="2328333" y="408093"/>
                  <a:pt x="2341880" y="406400"/>
                </a:cubicBezTo>
                <a:cubicBezTo>
                  <a:pt x="2345267" y="396240"/>
                  <a:pt x="2349443" y="386310"/>
                  <a:pt x="2352040" y="375920"/>
                </a:cubicBezTo>
                <a:cubicBezTo>
                  <a:pt x="2353733" y="369147"/>
                  <a:pt x="2352650" y="360964"/>
                  <a:pt x="2357120" y="355600"/>
                </a:cubicBezTo>
                <a:cubicBezTo>
                  <a:pt x="2361968" y="349782"/>
                  <a:pt x="2370667" y="348827"/>
                  <a:pt x="2377440" y="345440"/>
                </a:cubicBezTo>
                <a:lnTo>
                  <a:pt x="2438400" y="350520"/>
                </a:lnTo>
                <a:cubicBezTo>
                  <a:pt x="2451984" y="351878"/>
                  <a:pt x="2465388" y="355600"/>
                  <a:pt x="2479040" y="355600"/>
                </a:cubicBezTo>
                <a:cubicBezTo>
                  <a:pt x="2489340" y="355600"/>
                  <a:pt x="2499360" y="352213"/>
                  <a:pt x="2509520" y="350520"/>
                </a:cubicBezTo>
                <a:cubicBezTo>
                  <a:pt x="2518854" y="322517"/>
                  <a:pt x="2508622" y="345641"/>
                  <a:pt x="2534920" y="314960"/>
                </a:cubicBezTo>
                <a:cubicBezTo>
                  <a:pt x="2538893" y="310324"/>
                  <a:pt x="2542350" y="305181"/>
                  <a:pt x="2545080" y="299720"/>
                </a:cubicBezTo>
                <a:cubicBezTo>
                  <a:pt x="2553343" y="283193"/>
                  <a:pt x="2545761" y="283799"/>
                  <a:pt x="2560320" y="269240"/>
                </a:cubicBezTo>
                <a:cubicBezTo>
                  <a:pt x="2572014" y="257546"/>
                  <a:pt x="2580335" y="257886"/>
                  <a:pt x="2595880" y="254000"/>
                </a:cubicBezTo>
                <a:cubicBezTo>
                  <a:pt x="2600960" y="250613"/>
                  <a:pt x="2605659" y="246570"/>
                  <a:pt x="2611120" y="243840"/>
                </a:cubicBezTo>
                <a:cubicBezTo>
                  <a:pt x="2615909" y="241445"/>
                  <a:pt x="2621034" y="239311"/>
                  <a:pt x="2626360" y="238760"/>
                </a:cubicBezTo>
                <a:cubicBezTo>
                  <a:pt x="2670282" y="234216"/>
                  <a:pt x="2714413" y="231987"/>
                  <a:pt x="2758440" y="228600"/>
                </a:cubicBezTo>
                <a:cubicBezTo>
                  <a:pt x="2770531" y="192328"/>
                  <a:pt x="2759689" y="204061"/>
                  <a:pt x="2783840" y="187960"/>
                </a:cubicBezTo>
                <a:lnTo>
                  <a:pt x="2814320" y="198120"/>
                </a:lnTo>
                <a:lnTo>
                  <a:pt x="2829560" y="203200"/>
                </a:lnTo>
                <a:cubicBezTo>
                  <a:pt x="2834640" y="208280"/>
                  <a:pt x="2838822" y="214455"/>
                  <a:pt x="2844800" y="218440"/>
                </a:cubicBezTo>
                <a:cubicBezTo>
                  <a:pt x="2849255" y="221410"/>
                  <a:pt x="2855251" y="221125"/>
                  <a:pt x="2860040" y="223520"/>
                </a:cubicBezTo>
                <a:cubicBezTo>
                  <a:pt x="2865501" y="226250"/>
                  <a:pt x="2870200" y="230293"/>
                  <a:pt x="2875280" y="233680"/>
                </a:cubicBezTo>
                <a:cubicBezTo>
                  <a:pt x="2885440" y="231987"/>
                  <a:pt x="2899166" y="236513"/>
                  <a:pt x="2905760" y="228600"/>
                </a:cubicBezTo>
                <a:cubicBezTo>
                  <a:pt x="2911288" y="221967"/>
                  <a:pt x="2904187" y="211090"/>
                  <a:pt x="2900680" y="203200"/>
                </a:cubicBezTo>
                <a:cubicBezTo>
                  <a:pt x="2891657" y="182898"/>
                  <a:pt x="2866246" y="169329"/>
                  <a:pt x="2854960" y="152400"/>
                </a:cubicBezTo>
                <a:lnTo>
                  <a:pt x="2844800" y="137160"/>
                </a:lnTo>
                <a:cubicBezTo>
                  <a:pt x="2846493" y="132080"/>
                  <a:pt x="2845766" y="125348"/>
                  <a:pt x="2849880" y="121920"/>
                </a:cubicBezTo>
                <a:cubicBezTo>
                  <a:pt x="2860433" y="113126"/>
                  <a:pt x="2887987" y="109219"/>
                  <a:pt x="2900680" y="106680"/>
                </a:cubicBezTo>
                <a:cubicBezTo>
                  <a:pt x="2904067" y="101600"/>
                  <a:pt x="2905760" y="94827"/>
                  <a:pt x="2910840" y="91440"/>
                </a:cubicBezTo>
                <a:cubicBezTo>
                  <a:pt x="2915906" y="88063"/>
                  <a:pt x="2961520" y="81310"/>
                  <a:pt x="2961640" y="81280"/>
                </a:cubicBezTo>
                <a:cubicBezTo>
                  <a:pt x="2972030" y="78683"/>
                  <a:pt x="2992120" y="71120"/>
                  <a:pt x="2992120" y="71120"/>
                </a:cubicBezTo>
                <a:cubicBezTo>
                  <a:pt x="3006129" y="57111"/>
                  <a:pt x="3008090" y="57143"/>
                  <a:pt x="3017520" y="40640"/>
                </a:cubicBezTo>
                <a:cubicBezTo>
                  <a:pt x="3021277" y="34065"/>
                  <a:pt x="3024697" y="27281"/>
                  <a:pt x="3027680" y="20320"/>
                </a:cubicBezTo>
                <a:cubicBezTo>
                  <a:pt x="3029789" y="15398"/>
                  <a:pt x="3028974" y="8866"/>
                  <a:pt x="3032760" y="5080"/>
                </a:cubicBezTo>
                <a:cubicBezTo>
                  <a:pt x="3036546" y="1294"/>
                  <a:pt x="3042920" y="1693"/>
                  <a:pt x="3048000" y="0"/>
                </a:cubicBezTo>
                <a:cubicBezTo>
                  <a:pt x="3053080" y="3387"/>
                  <a:pt x="3059220" y="5565"/>
                  <a:pt x="3063240" y="10160"/>
                </a:cubicBezTo>
                <a:cubicBezTo>
                  <a:pt x="3071281" y="19350"/>
                  <a:pt x="3076787" y="30480"/>
                  <a:pt x="3083560" y="40640"/>
                </a:cubicBezTo>
                <a:cubicBezTo>
                  <a:pt x="3098416" y="62925"/>
                  <a:pt x="3090057" y="50996"/>
                  <a:pt x="3108960" y="76200"/>
                </a:cubicBezTo>
                <a:cubicBezTo>
                  <a:pt x="3107267" y="82973"/>
                  <a:pt x="3103300" y="89562"/>
                  <a:pt x="3103880" y="96520"/>
                </a:cubicBezTo>
                <a:cubicBezTo>
                  <a:pt x="3105040" y="110435"/>
                  <a:pt x="3107795" y="124671"/>
                  <a:pt x="3114040" y="137160"/>
                </a:cubicBezTo>
                <a:cubicBezTo>
                  <a:pt x="3116770" y="142621"/>
                  <a:pt x="3123258" y="146316"/>
                  <a:pt x="3129280" y="147320"/>
                </a:cubicBezTo>
                <a:cubicBezTo>
                  <a:pt x="3154390" y="151505"/>
                  <a:pt x="3180080" y="150707"/>
                  <a:pt x="3205480" y="152400"/>
                </a:cubicBezTo>
                <a:cubicBezTo>
                  <a:pt x="3210560" y="154093"/>
                  <a:pt x="3215931" y="155085"/>
                  <a:pt x="3220720" y="157480"/>
                </a:cubicBezTo>
                <a:cubicBezTo>
                  <a:pt x="3260111" y="177175"/>
                  <a:pt x="3212894" y="159951"/>
                  <a:pt x="3251200" y="172720"/>
                </a:cubicBezTo>
                <a:cubicBezTo>
                  <a:pt x="3257973" y="179493"/>
                  <a:pt x="3265952" y="185245"/>
                  <a:pt x="3271520" y="193040"/>
                </a:cubicBezTo>
                <a:cubicBezTo>
                  <a:pt x="3293827" y="224269"/>
                  <a:pt x="3254704" y="193683"/>
                  <a:pt x="3291840" y="218440"/>
                </a:cubicBezTo>
                <a:cubicBezTo>
                  <a:pt x="3293533" y="220980"/>
                  <a:pt x="3308773" y="248073"/>
                  <a:pt x="3317240" y="243840"/>
                </a:cubicBezTo>
                <a:cubicBezTo>
                  <a:pt x="3323485" y="240718"/>
                  <a:pt x="3320627" y="230293"/>
                  <a:pt x="3322320" y="223520"/>
                </a:cubicBezTo>
                <a:cubicBezTo>
                  <a:pt x="3320627" y="218440"/>
                  <a:pt x="3320210" y="212735"/>
                  <a:pt x="3317240" y="208280"/>
                </a:cubicBezTo>
                <a:cubicBezTo>
                  <a:pt x="3309726" y="197009"/>
                  <a:pt x="3280170" y="175603"/>
                  <a:pt x="3271520" y="172720"/>
                </a:cubicBezTo>
                <a:cubicBezTo>
                  <a:pt x="3266440" y="171027"/>
                  <a:pt x="3250931" y="167385"/>
                  <a:pt x="3256280" y="167640"/>
                </a:cubicBezTo>
                <a:cubicBezTo>
                  <a:pt x="3296246" y="169543"/>
                  <a:pt x="3361266" y="173397"/>
                  <a:pt x="3408680" y="182880"/>
                </a:cubicBezTo>
                <a:cubicBezTo>
                  <a:pt x="3415526" y="184249"/>
                  <a:pt x="3422227" y="186267"/>
                  <a:pt x="3429000" y="187960"/>
                </a:cubicBezTo>
                <a:cubicBezTo>
                  <a:pt x="3506323" y="185383"/>
                  <a:pt x="3562957" y="224847"/>
                  <a:pt x="3591560" y="167640"/>
                </a:cubicBezTo>
                <a:cubicBezTo>
                  <a:pt x="3593955" y="162851"/>
                  <a:pt x="3594947" y="157480"/>
                  <a:pt x="3596640" y="152400"/>
                </a:cubicBezTo>
                <a:cubicBezTo>
                  <a:pt x="3598333" y="132080"/>
                  <a:pt x="3601720" y="111830"/>
                  <a:pt x="3601720" y="91440"/>
                </a:cubicBezTo>
                <a:cubicBezTo>
                  <a:pt x="3601720" y="84458"/>
                  <a:pt x="3600698" y="76801"/>
                  <a:pt x="3596640" y="71120"/>
                </a:cubicBezTo>
                <a:cubicBezTo>
                  <a:pt x="3591719" y="64230"/>
                  <a:pt x="3583093" y="60960"/>
                  <a:pt x="3576320" y="55880"/>
                </a:cubicBezTo>
                <a:cubicBezTo>
                  <a:pt x="3579707" y="50800"/>
                  <a:pt x="3581400" y="44027"/>
                  <a:pt x="3586480" y="40640"/>
                </a:cubicBezTo>
                <a:cubicBezTo>
                  <a:pt x="3605614" y="27884"/>
                  <a:pt x="3609144" y="35168"/>
                  <a:pt x="3616960" y="50800"/>
                </a:cubicBezTo>
                <a:cubicBezTo>
                  <a:pt x="3619355" y="55589"/>
                  <a:pt x="3618695" y="61859"/>
                  <a:pt x="3622040" y="66040"/>
                </a:cubicBezTo>
                <a:cubicBezTo>
                  <a:pt x="3625854" y="70808"/>
                  <a:pt x="3632200" y="72813"/>
                  <a:pt x="3637280" y="76200"/>
                </a:cubicBezTo>
                <a:cubicBezTo>
                  <a:pt x="3664373" y="116840"/>
                  <a:pt x="3628813" y="67733"/>
                  <a:pt x="3662680" y="101600"/>
                </a:cubicBezTo>
                <a:cubicBezTo>
                  <a:pt x="3668667" y="107587"/>
                  <a:pt x="3670875" y="117224"/>
                  <a:pt x="3677920" y="121920"/>
                </a:cubicBezTo>
                <a:cubicBezTo>
                  <a:pt x="3686831" y="127861"/>
                  <a:pt x="3708400" y="132080"/>
                  <a:pt x="3708400" y="132080"/>
                </a:cubicBezTo>
                <a:cubicBezTo>
                  <a:pt x="3713480" y="130387"/>
                  <a:pt x="3722169" y="132149"/>
                  <a:pt x="3723640" y="127000"/>
                </a:cubicBezTo>
                <a:cubicBezTo>
                  <a:pt x="3726470" y="117096"/>
                  <a:pt x="3720794" y="106575"/>
                  <a:pt x="3718560" y="96520"/>
                </a:cubicBezTo>
                <a:cubicBezTo>
                  <a:pt x="3717398" y="91293"/>
                  <a:pt x="3714951" y="86429"/>
                  <a:pt x="3713480" y="81280"/>
                </a:cubicBezTo>
                <a:cubicBezTo>
                  <a:pt x="3711562" y="74567"/>
                  <a:pt x="3710093" y="67733"/>
                  <a:pt x="3708400" y="60960"/>
                </a:cubicBezTo>
                <a:cubicBezTo>
                  <a:pt x="3711787" y="45720"/>
                  <a:pt x="3707521" y="26279"/>
                  <a:pt x="3718560" y="15240"/>
                </a:cubicBezTo>
                <a:cubicBezTo>
                  <a:pt x="3721051" y="12749"/>
                  <a:pt x="3762687" y="23732"/>
                  <a:pt x="3769360" y="25400"/>
                </a:cubicBezTo>
                <a:cubicBezTo>
                  <a:pt x="3771053" y="30480"/>
                  <a:pt x="3771565" y="36122"/>
                  <a:pt x="3774440" y="40640"/>
                </a:cubicBezTo>
                <a:cubicBezTo>
                  <a:pt x="3786293" y="59267"/>
                  <a:pt x="3803227" y="85513"/>
                  <a:pt x="3825240" y="96520"/>
                </a:cubicBezTo>
                <a:cubicBezTo>
                  <a:pt x="3834819" y="101309"/>
                  <a:pt x="3855720" y="106680"/>
                  <a:pt x="3855720" y="106680"/>
                </a:cubicBezTo>
                <a:cubicBezTo>
                  <a:pt x="3864187" y="104987"/>
                  <a:pt x="3873035" y="104632"/>
                  <a:pt x="3881120" y="101600"/>
                </a:cubicBezTo>
                <a:cubicBezTo>
                  <a:pt x="3886837" y="99456"/>
                  <a:pt x="3890643" y="93584"/>
                  <a:pt x="3896360" y="91440"/>
                </a:cubicBezTo>
                <a:cubicBezTo>
                  <a:pt x="3904445" y="88408"/>
                  <a:pt x="3913383" y="88454"/>
                  <a:pt x="3921760" y="86360"/>
                </a:cubicBezTo>
                <a:cubicBezTo>
                  <a:pt x="3926955" y="85061"/>
                  <a:pt x="3931920" y="82973"/>
                  <a:pt x="3937000" y="81280"/>
                </a:cubicBezTo>
                <a:cubicBezTo>
                  <a:pt x="3967121" y="126462"/>
                  <a:pt x="3917715" y="47295"/>
                  <a:pt x="3952240" y="142240"/>
                </a:cubicBezTo>
                <a:cubicBezTo>
                  <a:pt x="3954326" y="147978"/>
                  <a:pt x="3962400" y="149013"/>
                  <a:pt x="3967480" y="152400"/>
                </a:cubicBezTo>
                <a:cubicBezTo>
                  <a:pt x="3972560" y="149013"/>
                  <a:pt x="3979691" y="147541"/>
                  <a:pt x="3982720" y="142240"/>
                </a:cubicBezTo>
                <a:cubicBezTo>
                  <a:pt x="3987004" y="134743"/>
                  <a:pt x="3979371" y="118713"/>
                  <a:pt x="3987800" y="116840"/>
                </a:cubicBezTo>
                <a:cubicBezTo>
                  <a:pt x="4030810" y="107282"/>
                  <a:pt x="4075853" y="113453"/>
                  <a:pt x="4119880" y="111760"/>
                </a:cubicBezTo>
                <a:cubicBezTo>
                  <a:pt x="4116493" y="98213"/>
                  <a:pt x="4116904" y="83094"/>
                  <a:pt x="4109720" y="71120"/>
                </a:cubicBezTo>
                <a:cubicBezTo>
                  <a:pt x="4105824" y="64626"/>
                  <a:pt x="4095562" y="65362"/>
                  <a:pt x="4089400" y="60960"/>
                </a:cubicBezTo>
                <a:cubicBezTo>
                  <a:pt x="4083554" y="56784"/>
                  <a:pt x="4079240" y="50800"/>
                  <a:pt x="4074160" y="45720"/>
                </a:cubicBezTo>
                <a:cubicBezTo>
                  <a:pt x="4075853" y="40640"/>
                  <a:pt x="4073989" y="31530"/>
                  <a:pt x="4079240" y="30480"/>
                </a:cubicBezTo>
                <a:cubicBezTo>
                  <a:pt x="4086666" y="28995"/>
                  <a:pt x="4092940" y="36962"/>
                  <a:pt x="4099560" y="40640"/>
                </a:cubicBezTo>
                <a:cubicBezTo>
                  <a:pt x="4108191" y="45435"/>
                  <a:pt x="4115885" y="51991"/>
                  <a:pt x="4124960" y="55880"/>
                </a:cubicBezTo>
                <a:cubicBezTo>
                  <a:pt x="4139725" y="62208"/>
                  <a:pt x="4155440" y="66040"/>
                  <a:pt x="4170680" y="71120"/>
                </a:cubicBezTo>
                <a:lnTo>
                  <a:pt x="4185920" y="76200"/>
                </a:lnTo>
                <a:cubicBezTo>
                  <a:pt x="4245187" y="72813"/>
                  <a:pt x="4306039" y="80071"/>
                  <a:pt x="4363720" y="66040"/>
                </a:cubicBezTo>
                <a:cubicBezTo>
                  <a:pt x="4375698" y="63126"/>
                  <a:pt x="4365163" y="39197"/>
                  <a:pt x="4373880" y="30480"/>
                </a:cubicBezTo>
                <a:cubicBezTo>
                  <a:pt x="4378197" y="26163"/>
                  <a:pt x="4384430" y="36731"/>
                  <a:pt x="4389120" y="40640"/>
                </a:cubicBezTo>
                <a:cubicBezTo>
                  <a:pt x="4394639" y="45239"/>
                  <a:pt x="4398382" y="51895"/>
                  <a:pt x="4404360" y="55880"/>
                </a:cubicBezTo>
                <a:cubicBezTo>
                  <a:pt x="4408815" y="58850"/>
                  <a:pt x="4414811" y="58565"/>
                  <a:pt x="4419600" y="60960"/>
                </a:cubicBezTo>
                <a:cubicBezTo>
                  <a:pt x="4425061" y="63690"/>
                  <a:pt x="4429379" y="68390"/>
                  <a:pt x="4434840" y="71120"/>
                </a:cubicBezTo>
                <a:cubicBezTo>
                  <a:pt x="4439629" y="73515"/>
                  <a:pt x="4444914" y="74791"/>
                  <a:pt x="4450080" y="76200"/>
                </a:cubicBezTo>
                <a:cubicBezTo>
                  <a:pt x="4513103" y="93388"/>
                  <a:pt x="4470882" y="79747"/>
                  <a:pt x="4505960" y="91440"/>
                </a:cubicBezTo>
                <a:cubicBezTo>
                  <a:pt x="4509347" y="84667"/>
                  <a:pt x="4511192" y="76870"/>
                  <a:pt x="4516120" y="71120"/>
                </a:cubicBezTo>
                <a:cubicBezTo>
                  <a:pt x="4521630" y="64692"/>
                  <a:pt x="4529260" y="60367"/>
                  <a:pt x="4536440" y="55880"/>
                </a:cubicBezTo>
                <a:cubicBezTo>
                  <a:pt x="4550788" y="46912"/>
                  <a:pt x="4557185" y="45578"/>
                  <a:pt x="4572000" y="40640"/>
                </a:cubicBezTo>
                <a:cubicBezTo>
                  <a:pt x="4573693" y="35560"/>
                  <a:pt x="4572291" y="27795"/>
                  <a:pt x="4577080" y="25400"/>
                </a:cubicBezTo>
                <a:cubicBezTo>
                  <a:pt x="4592562" y="17659"/>
                  <a:pt x="4595465" y="39914"/>
                  <a:pt x="4597400" y="45720"/>
                </a:cubicBezTo>
                <a:cubicBezTo>
                  <a:pt x="4599093" y="37253"/>
                  <a:pt x="4600386" y="28697"/>
                  <a:pt x="4602480" y="20320"/>
                </a:cubicBezTo>
                <a:cubicBezTo>
                  <a:pt x="4603779" y="15125"/>
                  <a:pt x="4602309" y="6130"/>
                  <a:pt x="4607560" y="5080"/>
                </a:cubicBezTo>
                <a:cubicBezTo>
                  <a:pt x="4614986" y="3595"/>
                  <a:pt x="4621718" y="10838"/>
                  <a:pt x="4627880" y="15240"/>
                </a:cubicBezTo>
                <a:cubicBezTo>
                  <a:pt x="4657008" y="36046"/>
                  <a:pt x="4631001" y="23441"/>
                  <a:pt x="4653280" y="45720"/>
                </a:cubicBezTo>
                <a:cubicBezTo>
                  <a:pt x="4657597" y="50037"/>
                  <a:pt x="4663440" y="52493"/>
                  <a:pt x="4668520" y="55880"/>
                </a:cubicBezTo>
                <a:cubicBezTo>
                  <a:pt x="4671907" y="60960"/>
                  <a:pt x="4673912" y="67306"/>
                  <a:pt x="4678680" y="71120"/>
                </a:cubicBezTo>
                <a:cubicBezTo>
                  <a:pt x="4682861" y="74465"/>
                  <a:pt x="4688948" y="78189"/>
                  <a:pt x="4693920" y="76200"/>
                </a:cubicBezTo>
                <a:cubicBezTo>
                  <a:pt x="4701495" y="73170"/>
                  <a:pt x="4707021" y="52136"/>
                  <a:pt x="4709160" y="45720"/>
                </a:cubicBezTo>
                <a:cubicBezTo>
                  <a:pt x="4722707" y="47413"/>
                  <a:pt x="4737124" y="45730"/>
                  <a:pt x="4749800" y="50800"/>
                </a:cubicBezTo>
                <a:cubicBezTo>
                  <a:pt x="4755469" y="53067"/>
                  <a:pt x="4755643" y="61723"/>
                  <a:pt x="4759960" y="66040"/>
                </a:cubicBezTo>
                <a:cubicBezTo>
                  <a:pt x="4764277" y="70357"/>
                  <a:pt x="4770120" y="72813"/>
                  <a:pt x="4775200" y="76200"/>
                </a:cubicBezTo>
                <a:cubicBezTo>
                  <a:pt x="4807151" y="65550"/>
                  <a:pt x="4775646" y="80567"/>
                  <a:pt x="4800600" y="40640"/>
                </a:cubicBezTo>
                <a:cubicBezTo>
                  <a:pt x="4803836" y="35463"/>
                  <a:pt x="4810760" y="33867"/>
                  <a:pt x="4815840" y="30480"/>
                </a:cubicBezTo>
                <a:cubicBezTo>
                  <a:pt x="4842933" y="32173"/>
                  <a:pt x="4870868" y="28651"/>
                  <a:pt x="4897120" y="35560"/>
                </a:cubicBezTo>
                <a:cubicBezTo>
                  <a:pt x="4905308" y="37715"/>
                  <a:pt x="4906373" y="49893"/>
                  <a:pt x="4912360" y="55880"/>
                </a:cubicBezTo>
                <a:cubicBezTo>
                  <a:pt x="4916677" y="60197"/>
                  <a:pt x="4922520" y="62653"/>
                  <a:pt x="4927600" y="66040"/>
                </a:cubicBezTo>
                <a:cubicBezTo>
                  <a:pt x="4932680" y="64347"/>
                  <a:pt x="4938659" y="64305"/>
                  <a:pt x="4942840" y="60960"/>
                </a:cubicBezTo>
                <a:cubicBezTo>
                  <a:pt x="4975666" y="34699"/>
                  <a:pt x="4929934" y="53409"/>
                  <a:pt x="4968240" y="40640"/>
                </a:cubicBezTo>
                <a:cubicBezTo>
                  <a:pt x="4968685" y="40714"/>
                  <a:pt x="5020937" y="49086"/>
                  <a:pt x="5024120" y="50800"/>
                </a:cubicBezTo>
                <a:cubicBezTo>
                  <a:pt x="5039029" y="58828"/>
                  <a:pt x="5047840" y="80603"/>
                  <a:pt x="5064760" y="81280"/>
                </a:cubicBezTo>
                <a:lnTo>
                  <a:pt x="5191760" y="86360"/>
                </a:lnTo>
                <a:cubicBezTo>
                  <a:pt x="5227450" y="98257"/>
                  <a:pt x="5220564" y="86437"/>
                  <a:pt x="5227320" y="116840"/>
                </a:cubicBezTo>
                <a:cubicBezTo>
                  <a:pt x="5229193" y="125269"/>
                  <a:pt x="5227764" y="134956"/>
                  <a:pt x="5232400" y="142240"/>
                </a:cubicBezTo>
                <a:cubicBezTo>
                  <a:pt x="5246963" y="165125"/>
                  <a:pt x="5256592" y="172418"/>
                  <a:pt x="5278120" y="177800"/>
                </a:cubicBezTo>
                <a:cubicBezTo>
                  <a:pt x="5286497" y="179894"/>
                  <a:pt x="5295053" y="181187"/>
                  <a:pt x="5303520" y="182880"/>
                </a:cubicBezTo>
                <a:cubicBezTo>
                  <a:pt x="5338455" y="206170"/>
                  <a:pt x="5322416" y="207061"/>
                  <a:pt x="5349240" y="198120"/>
                </a:cubicBezTo>
                <a:cubicBezTo>
                  <a:pt x="5345682" y="176773"/>
                  <a:pt x="5340197" y="140512"/>
                  <a:pt x="5334000" y="121920"/>
                </a:cubicBezTo>
                <a:cubicBezTo>
                  <a:pt x="5332069" y="116128"/>
                  <a:pt x="5327227" y="111760"/>
                  <a:pt x="5323840" y="106680"/>
                </a:cubicBezTo>
                <a:cubicBezTo>
                  <a:pt x="5325533" y="91440"/>
                  <a:pt x="5315205" y="67817"/>
                  <a:pt x="5328920" y="60960"/>
                </a:cubicBezTo>
                <a:cubicBezTo>
                  <a:pt x="5348841" y="51000"/>
                  <a:pt x="5373831" y="64077"/>
                  <a:pt x="5394960" y="71120"/>
                </a:cubicBezTo>
                <a:cubicBezTo>
                  <a:pt x="5419723" y="79374"/>
                  <a:pt x="5417389" y="91360"/>
                  <a:pt x="5430520" y="106680"/>
                </a:cubicBezTo>
                <a:cubicBezTo>
                  <a:pt x="5443093" y="121348"/>
                  <a:pt x="5457232" y="129624"/>
                  <a:pt x="5466080" y="147320"/>
                </a:cubicBezTo>
                <a:cubicBezTo>
                  <a:pt x="5472550" y="160260"/>
                  <a:pt x="5476454" y="174335"/>
                  <a:pt x="5481320" y="187960"/>
                </a:cubicBezTo>
                <a:cubicBezTo>
                  <a:pt x="5494134" y="223840"/>
                  <a:pt x="5480839" y="214893"/>
                  <a:pt x="5506720" y="223520"/>
                </a:cubicBezTo>
                <a:cubicBezTo>
                  <a:pt x="5506431" y="220922"/>
                  <a:pt x="5495398" y="163722"/>
                  <a:pt x="5506720" y="152400"/>
                </a:cubicBezTo>
                <a:cubicBezTo>
                  <a:pt x="5510506" y="148614"/>
                  <a:pt x="5517279" y="154879"/>
                  <a:pt x="5521960" y="157480"/>
                </a:cubicBezTo>
                <a:cubicBezTo>
                  <a:pt x="5532634" y="163410"/>
                  <a:pt x="5542280" y="171027"/>
                  <a:pt x="5552440" y="177800"/>
                </a:cubicBezTo>
                <a:lnTo>
                  <a:pt x="5567680" y="187960"/>
                </a:lnTo>
                <a:lnTo>
                  <a:pt x="5582920" y="198120"/>
                </a:lnTo>
                <a:cubicBezTo>
                  <a:pt x="5603788" y="229422"/>
                  <a:pt x="5583513" y="194818"/>
                  <a:pt x="5598160" y="238760"/>
                </a:cubicBezTo>
                <a:cubicBezTo>
                  <a:pt x="5600555" y="245944"/>
                  <a:pt x="5604933" y="252307"/>
                  <a:pt x="5608320" y="259080"/>
                </a:cubicBezTo>
                <a:cubicBezTo>
                  <a:pt x="5606627" y="267547"/>
                  <a:pt x="5607101" y="276757"/>
                  <a:pt x="5603240" y="284480"/>
                </a:cubicBezTo>
                <a:cubicBezTo>
                  <a:pt x="5600027" y="290906"/>
                  <a:pt x="5594426" y="302933"/>
                  <a:pt x="5588000" y="299720"/>
                </a:cubicBezTo>
                <a:cubicBezTo>
                  <a:pt x="5581755" y="296598"/>
                  <a:pt x="5591387" y="286173"/>
                  <a:pt x="5593080" y="279400"/>
                </a:cubicBezTo>
                <a:cubicBezTo>
                  <a:pt x="5588000" y="277707"/>
                  <a:pt x="5572485" y="274320"/>
                  <a:pt x="5577840" y="274320"/>
                </a:cubicBezTo>
                <a:cubicBezTo>
                  <a:pt x="5584289" y="274320"/>
                  <a:pt x="5615723" y="282521"/>
                  <a:pt x="5623560" y="284480"/>
                </a:cubicBezTo>
                <a:lnTo>
                  <a:pt x="5882640" y="279400"/>
                </a:lnTo>
                <a:cubicBezTo>
                  <a:pt x="5900928" y="278723"/>
                  <a:pt x="5898219" y="273304"/>
                  <a:pt x="5902960" y="259080"/>
                </a:cubicBezTo>
                <a:cubicBezTo>
                  <a:pt x="5904653" y="240453"/>
                  <a:pt x="5898616" y="219356"/>
                  <a:pt x="5908040" y="203200"/>
                </a:cubicBezTo>
                <a:cubicBezTo>
                  <a:pt x="5913230" y="194303"/>
                  <a:pt x="5933914" y="207333"/>
                  <a:pt x="5938520" y="198120"/>
                </a:cubicBezTo>
                <a:cubicBezTo>
                  <a:pt x="5945413" y="184334"/>
                  <a:pt x="5915867" y="167778"/>
                  <a:pt x="5908040" y="162560"/>
                </a:cubicBezTo>
                <a:cubicBezTo>
                  <a:pt x="5906347" y="155787"/>
                  <a:pt x="5901973" y="149152"/>
                  <a:pt x="5902960" y="142240"/>
                </a:cubicBezTo>
                <a:cubicBezTo>
                  <a:pt x="5903823" y="136196"/>
                  <a:pt x="5909571" y="131968"/>
                  <a:pt x="5913120" y="127000"/>
                </a:cubicBezTo>
                <a:cubicBezTo>
                  <a:pt x="5918041" y="120110"/>
                  <a:pt x="5923280" y="113453"/>
                  <a:pt x="5928360" y="106680"/>
                </a:cubicBezTo>
                <a:cubicBezTo>
                  <a:pt x="5931747" y="89747"/>
                  <a:pt x="5926309" y="43669"/>
                  <a:pt x="5938520" y="55880"/>
                </a:cubicBezTo>
                <a:cubicBezTo>
                  <a:pt x="5947377" y="64737"/>
                  <a:pt x="5958868" y="74236"/>
                  <a:pt x="5963920" y="86360"/>
                </a:cubicBezTo>
                <a:cubicBezTo>
                  <a:pt x="5970529" y="102220"/>
                  <a:pt x="5974263" y="132263"/>
                  <a:pt x="5989320" y="147320"/>
                </a:cubicBezTo>
                <a:cubicBezTo>
                  <a:pt x="5993637" y="151637"/>
                  <a:pt x="5999480" y="154093"/>
                  <a:pt x="6004560" y="157480"/>
                </a:cubicBezTo>
                <a:cubicBezTo>
                  <a:pt x="6006253" y="165947"/>
                  <a:pt x="6006608" y="174795"/>
                  <a:pt x="6009640" y="182880"/>
                </a:cubicBezTo>
                <a:cubicBezTo>
                  <a:pt x="6015453" y="198382"/>
                  <a:pt x="6027456" y="203862"/>
                  <a:pt x="6040120" y="213360"/>
                </a:cubicBezTo>
                <a:cubicBezTo>
                  <a:pt x="6045200" y="208280"/>
                  <a:pt x="6051796" y="204358"/>
                  <a:pt x="6055360" y="198120"/>
                </a:cubicBezTo>
                <a:cubicBezTo>
                  <a:pt x="6058824" y="192058"/>
                  <a:pt x="6058603" y="184536"/>
                  <a:pt x="6060440" y="177800"/>
                </a:cubicBezTo>
                <a:cubicBezTo>
                  <a:pt x="6063684" y="165907"/>
                  <a:pt x="6067356" y="154133"/>
                  <a:pt x="6070600" y="142240"/>
                </a:cubicBezTo>
                <a:cubicBezTo>
                  <a:pt x="6072437" y="135504"/>
                  <a:pt x="6071807" y="127729"/>
                  <a:pt x="6075680" y="121920"/>
                </a:cubicBezTo>
                <a:cubicBezTo>
                  <a:pt x="6079067" y="116840"/>
                  <a:pt x="6085840" y="115147"/>
                  <a:pt x="6090920" y="111760"/>
                </a:cubicBezTo>
                <a:cubicBezTo>
                  <a:pt x="6099387" y="113453"/>
                  <a:pt x="6108597" y="112979"/>
                  <a:pt x="6116320" y="116840"/>
                </a:cubicBezTo>
                <a:cubicBezTo>
                  <a:pt x="6129041" y="123201"/>
                  <a:pt x="6133384" y="137317"/>
                  <a:pt x="6141720" y="147320"/>
                </a:cubicBezTo>
                <a:cubicBezTo>
                  <a:pt x="6146319" y="152839"/>
                  <a:pt x="6151505" y="157885"/>
                  <a:pt x="6156960" y="162560"/>
                </a:cubicBezTo>
                <a:cubicBezTo>
                  <a:pt x="6163388" y="168070"/>
                  <a:pt x="6169929" y="173599"/>
                  <a:pt x="6177280" y="177800"/>
                </a:cubicBezTo>
                <a:cubicBezTo>
                  <a:pt x="6181929" y="180457"/>
                  <a:pt x="6187598" y="180771"/>
                  <a:pt x="6192520" y="182880"/>
                </a:cubicBezTo>
                <a:cubicBezTo>
                  <a:pt x="6199481" y="185863"/>
                  <a:pt x="6206067" y="189653"/>
                  <a:pt x="6212840" y="193040"/>
                </a:cubicBezTo>
                <a:lnTo>
                  <a:pt x="6223000" y="213360"/>
                </a:lnTo>
              </a:path>
            </a:pathLst>
          </a:cu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4896549" y="5797063"/>
            <a:ext cx="408790" cy="405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Elipse 28"/>
          <p:cNvSpPr/>
          <p:nvPr/>
        </p:nvSpPr>
        <p:spPr>
          <a:xfrm>
            <a:off x="5048500" y="5943540"/>
            <a:ext cx="104887" cy="112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/>
          <p:cNvSpPr/>
          <p:nvPr/>
        </p:nvSpPr>
        <p:spPr>
          <a:xfrm>
            <a:off x="620187" y="442973"/>
            <a:ext cx="881299" cy="86888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/>
          <p:cNvSpPr/>
          <p:nvPr/>
        </p:nvSpPr>
        <p:spPr>
          <a:xfrm>
            <a:off x="1618574" y="1236922"/>
            <a:ext cx="562708" cy="52133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orma libre 40"/>
          <p:cNvSpPr/>
          <p:nvPr/>
        </p:nvSpPr>
        <p:spPr>
          <a:xfrm>
            <a:off x="3375976" y="3029415"/>
            <a:ext cx="1836305" cy="3049125"/>
          </a:xfrm>
          <a:custGeom>
            <a:avLst/>
            <a:gdLst>
              <a:gd name="connsiteX0" fmla="*/ 0 w 1249994"/>
              <a:gd name="connsiteY0" fmla="*/ 0 h 2266499"/>
              <a:gd name="connsiteX1" fmla="*/ 501161 w 1249994"/>
              <a:gd name="connsiteY1" fmla="*/ 290147 h 2266499"/>
              <a:gd name="connsiteX2" fmla="*/ 1186961 w 1249994"/>
              <a:gd name="connsiteY2" fmla="*/ 1116623 h 2266499"/>
              <a:gd name="connsiteX3" fmla="*/ 1222131 w 1249994"/>
              <a:gd name="connsiteY3" fmla="*/ 2162908 h 2266499"/>
              <a:gd name="connsiteX4" fmla="*/ 1213338 w 1249994"/>
              <a:gd name="connsiteY4" fmla="*/ 2171700 h 2266499"/>
              <a:gd name="connsiteX0" fmla="*/ 0 w 1223554"/>
              <a:gd name="connsiteY0" fmla="*/ 0 h 2266499"/>
              <a:gd name="connsiteX1" fmla="*/ 907441 w 1223554"/>
              <a:gd name="connsiteY1" fmla="*/ 545818 h 2266499"/>
              <a:gd name="connsiteX2" fmla="*/ 1186961 w 1223554"/>
              <a:gd name="connsiteY2" fmla="*/ 1116623 h 2266499"/>
              <a:gd name="connsiteX3" fmla="*/ 1222131 w 1223554"/>
              <a:gd name="connsiteY3" fmla="*/ 2162908 h 2266499"/>
              <a:gd name="connsiteX4" fmla="*/ 1213338 w 1223554"/>
              <a:gd name="connsiteY4" fmla="*/ 2171700 h 2266499"/>
              <a:gd name="connsiteX0" fmla="*/ 0 w 1273937"/>
              <a:gd name="connsiteY0" fmla="*/ 0 h 2243014"/>
              <a:gd name="connsiteX1" fmla="*/ 907441 w 1273937"/>
              <a:gd name="connsiteY1" fmla="*/ 545818 h 2243014"/>
              <a:gd name="connsiteX2" fmla="*/ 1256114 w 1273937"/>
              <a:gd name="connsiteY2" fmla="*/ 1463603 h 2243014"/>
              <a:gd name="connsiteX3" fmla="*/ 1222131 w 1273937"/>
              <a:gd name="connsiteY3" fmla="*/ 2162908 h 2243014"/>
              <a:gd name="connsiteX4" fmla="*/ 1213338 w 1273937"/>
              <a:gd name="connsiteY4" fmla="*/ 2171700 h 2243014"/>
              <a:gd name="connsiteX0" fmla="*/ 0 w 1278813"/>
              <a:gd name="connsiteY0" fmla="*/ 0 h 2243014"/>
              <a:gd name="connsiteX1" fmla="*/ 838287 w 1278813"/>
              <a:gd name="connsiteY1" fmla="*/ 454507 h 2243014"/>
              <a:gd name="connsiteX2" fmla="*/ 1256114 w 1278813"/>
              <a:gd name="connsiteY2" fmla="*/ 1463603 h 2243014"/>
              <a:gd name="connsiteX3" fmla="*/ 1222131 w 1278813"/>
              <a:gd name="connsiteY3" fmla="*/ 2162908 h 2243014"/>
              <a:gd name="connsiteX4" fmla="*/ 1213338 w 1278813"/>
              <a:gd name="connsiteY4" fmla="*/ 2171700 h 224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813" h="2243014">
                <a:moveTo>
                  <a:pt x="0" y="0"/>
                </a:moveTo>
                <a:cubicBezTo>
                  <a:pt x="151667" y="52021"/>
                  <a:pt x="628935" y="210573"/>
                  <a:pt x="838287" y="454507"/>
                </a:cubicBezTo>
                <a:cubicBezTo>
                  <a:pt x="1047639" y="698441"/>
                  <a:pt x="1192140" y="1178870"/>
                  <a:pt x="1256114" y="1463603"/>
                </a:cubicBezTo>
                <a:cubicBezTo>
                  <a:pt x="1320088" y="1748336"/>
                  <a:pt x="1229260" y="2044892"/>
                  <a:pt x="1222131" y="2162908"/>
                </a:cubicBezTo>
                <a:cubicBezTo>
                  <a:pt x="1215002" y="2280924"/>
                  <a:pt x="1219932" y="2255227"/>
                  <a:pt x="1213338" y="2171700"/>
                </a:cubicBezTo>
              </a:path>
            </a:pathLst>
          </a:custGeom>
          <a:noFill/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Forma libre 41"/>
          <p:cNvSpPr/>
          <p:nvPr/>
        </p:nvSpPr>
        <p:spPr>
          <a:xfrm>
            <a:off x="508577" y="1447365"/>
            <a:ext cx="2935683" cy="2399122"/>
          </a:xfrm>
          <a:custGeom>
            <a:avLst/>
            <a:gdLst>
              <a:gd name="connsiteX0" fmla="*/ 0 w 1424940"/>
              <a:gd name="connsiteY0" fmla="*/ 1744980 h 1805940"/>
              <a:gd name="connsiteX1" fmla="*/ 60960 w 1424940"/>
              <a:gd name="connsiteY1" fmla="*/ 1760220 h 1805940"/>
              <a:gd name="connsiteX2" fmla="*/ 91440 w 1424940"/>
              <a:gd name="connsiteY2" fmla="*/ 1783080 h 1805940"/>
              <a:gd name="connsiteX3" fmla="*/ 175260 w 1424940"/>
              <a:gd name="connsiteY3" fmla="*/ 1805940 h 1805940"/>
              <a:gd name="connsiteX4" fmla="*/ 266700 w 1424940"/>
              <a:gd name="connsiteY4" fmla="*/ 1798320 h 1805940"/>
              <a:gd name="connsiteX5" fmla="*/ 312420 w 1424940"/>
              <a:gd name="connsiteY5" fmla="*/ 1775460 h 1805940"/>
              <a:gd name="connsiteX6" fmla="*/ 335280 w 1424940"/>
              <a:gd name="connsiteY6" fmla="*/ 1767840 h 1805940"/>
              <a:gd name="connsiteX7" fmla="*/ 358140 w 1424940"/>
              <a:gd name="connsiteY7" fmla="*/ 1752600 h 1805940"/>
              <a:gd name="connsiteX8" fmla="*/ 396240 w 1424940"/>
              <a:gd name="connsiteY8" fmla="*/ 1744980 h 1805940"/>
              <a:gd name="connsiteX9" fmla="*/ 419100 w 1424940"/>
              <a:gd name="connsiteY9" fmla="*/ 1737360 h 1805940"/>
              <a:gd name="connsiteX10" fmla="*/ 495300 w 1424940"/>
              <a:gd name="connsiteY10" fmla="*/ 1722120 h 1805940"/>
              <a:gd name="connsiteX11" fmla="*/ 518160 w 1424940"/>
              <a:gd name="connsiteY11" fmla="*/ 1714500 h 1805940"/>
              <a:gd name="connsiteX12" fmla="*/ 548640 w 1424940"/>
              <a:gd name="connsiteY12" fmla="*/ 1706880 h 1805940"/>
              <a:gd name="connsiteX13" fmla="*/ 571500 w 1424940"/>
              <a:gd name="connsiteY13" fmla="*/ 1699260 h 1805940"/>
              <a:gd name="connsiteX14" fmla="*/ 647700 w 1424940"/>
              <a:gd name="connsiteY14" fmla="*/ 1676400 h 1805940"/>
              <a:gd name="connsiteX15" fmla="*/ 670560 w 1424940"/>
              <a:gd name="connsiteY15" fmla="*/ 1668780 h 1805940"/>
              <a:gd name="connsiteX16" fmla="*/ 693420 w 1424940"/>
              <a:gd name="connsiteY16" fmla="*/ 1661160 h 1805940"/>
              <a:gd name="connsiteX17" fmla="*/ 754380 w 1424940"/>
              <a:gd name="connsiteY17" fmla="*/ 1668780 h 1805940"/>
              <a:gd name="connsiteX18" fmla="*/ 777240 w 1424940"/>
              <a:gd name="connsiteY18" fmla="*/ 1684020 h 1805940"/>
              <a:gd name="connsiteX19" fmla="*/ 876300 w 1424940"/>
              <a:gd name="connsiteY19" fmla="*/ 1706880 h 1805940"/>
              <a:gd name="connsiteX20" fmla="*/ 1051560 w 1424940"/>
              <a:gd name="connsiteY20" fmla="*/ 1699260 h 1805940"/>
              <a:gd name="connsiteX21" fmla="*/ 1097280 w 1424940"/>
              <a:gd name="connsiteY21" fmla="*/ 1668780 h 1805940"/>
              <a:gd name="connsiteX22" fmla="*/ 1120140 w 1424940"/>
              <a:gd name="connsiteY22" fmla="*/ 1661160 h 1805940"/>
              <a:gd name="connsiteX23" fmla="*/ 1143000 w 1424940"/>
              <a:gd name="connsiteY23" fmla="*/ 1645920 h 1805940"/>
              <a:gd name="connsiteX24" fmla="*/ 1173480 w 1424940"/>
              <a:gd name="connsiteY24" fmla="*/ 1600200 h 1805940"/>
              <a:gd name="connsiteX25" fmla="*/ 1196340 w 1424940"/>
              <a:gd name="connsiteY25" fmla="*/ 1546860 h 1805940"/>
              <a:gd name="connsiteX26" fmla="*/ 1203960 w 1424940"/>
              <a:gd name="connsiteY26" fmla="*/ 1524000 h 1805940"/>
              <a:gd name="connsiteX27" fmla="*/ 1249680 w 1424940"/>
              <a:gd name="connsiteY27" fmla="*/ 1501140 h 1805940"/>
              <a:gd name="connsiteX28" fmla="*/ 1272540 w 1424940"/>
              <a:gd name="connsiteY28" fmla="*/ 1485900 h 1805940"/>
              <a:gd name="connsiteX29" fmla="*/ 1295400 w 1424940"/>
              <a:gd name="connsiteY29" fmla="*/ 1478280 h 1805940"/>
              <a:gd name="connsiteX30" fmla="*/ 1341120 w 1424940"/>
              <a:gd name="connsiteY30" fmla="*/ 1440180 h 1805940"/>
              <a:gd name="connsiteX31" fmla="*/ 1363980 w 1424940"/>
              <a:gd name="connsiteY31" fmla="*/ 1424940 h 1805940"/>
              <a:gd name="connsiteX32" fmla="*/ 1386840 w 1424940"/>
              <a:gd name="connsiteY32" fmla="*/ 1379220 h 1805940"/>
              <a:gd name="connsiteX33" fmla="*/ 1402080 w 1424940"/>
              <a:gd name="connsiteY33" fmla="*/ 1333500 h 1805940"/>
              <a:gd name="connsiteX34" fmla="*/ 1409700 w 1424940"/>
              <a:gd name="connsiteY34" fmla="*/ 1310640 h 1805940"/>
              <a:gd name="connsiteX35" fmla="*/ 1424940 w 1424940"/>
              <a:gd name="connsiteY35" fmla="*/ 1287780 h 1805940"/>
              <a:gd name="connsiteX36" fmla="*/ 1394460 w 1424940"/>
              <a:gd name="connsiteY36" fmla="*/ 1242060 h 1805940"/>
              <a:gd name="connsiteX37" fmla="*/ 1371600 w 1424940"/>
              <a:gd name="connsiteY37" fmla="*/ 1249680 h 1805940"/>
              <a:gd name="connsiteX38" fmla="*/ 1363980 w 1424940"/>
              <a:gd name="connsiteY38" fmla="*/ 1280160 h 1805940"/>
              <a:gd name="connsiteX39" fmla="*/ 1234440 w 1424940"/>
              <a:gd name="connsiteY39" fmla="*/ 1287780 h 1805940"/>
              <a:gd name="connsiteX40" fmla="*/ 1211580 w 1424940"/>
              <a:gd name="connsiteY40" fmla="*/ 1272540 h 1805940"/>
              <a:gd name="connsiteX41" fmla="*/ 1181100 w 1424940"/>
              <a:gd name="connsiteY41" fmla="*/ 1219200 h 1805940"/>
              <a:gd name="connsiteX42" fmla="*/ 1173480 w 1424940"/>
              <a:gd name="connsiteY42" fmla="*/ 1196340 h 1805940"/>
              <a:gd name="connsiteX43" fmla="*/ 1158240 w 1424940"/>
              <a:gd name="connsiteY43" fmla="*/ 1173480 h 1805940"/>
              <a:gd name="connsiteX44" fmla="*/ 1143000 w 1424940"/>
              <a:gd name="connsiteY44" fmla="*/ 1127760 h 1805940"/>
              <a:gd name="connsiteX45" fmla="*/ 1165860 w 1424940"/>
              <a:gd name="connsiteY45" fmla="*/ 1021080 h 1805940"/>
              <a:gd name="connsiteX46" fmla="*/ 1196340 w 1424940"/>
              <a:gd name="connsiteY46" fmla="*/ 975360 h 1805940"/>
              <a:gd name="connsiteX47" fmla="*/ 1158240 w 1424940"/>
              <a:gd name="connsiteY47" fmla="*/ 914400 h 1805940"/>
              <a:gd name="connsiteX48" fmla="*/ 1143000 w 1424940"/>
              <a:gd name="connsiteY48" fmla="*/ 891540 h 1805940"/>
              <a:gd name="connsiteX49" fmla="*/ 1120140 w 1424940"/>
              <a:gd name="connsiteY49" fmla="*/ 861060 h 1805940"/>
              <a:gd name="connsiteX50" fmla="*/ 1082040 w 1424940"/>
              <a:gd name="connsiteY50" fmla="*/ 807720 h 1805940"/>
              <a:gd name="connsiteX51" fmla="*/ 1074420 w 1424940"/>
              <a:gd name="connsiteY51" fmla="*/ 784860 h 1805940"/>
              <a:gd name="connsiteX52" fmla="*/ 998220 w 1424940"/>
              <a:gd name="connsiteY52" fmla="*/ 708660 h 1805940"/>
              <a:gd name="connsiteX53" fmla="*/ 975360 w 1424940"/>
              <a:gd name="connsiteY53" fmla="*/ 701040 h 1805940"/>
              <a:gd name="connsiteX54" fmla="*/ 929640 w 1424940"/>
              <a:gd name="connsiteY54" fmla="*/ 678180 h 1805940"/>
              <a:gd name="connsiteX55" fmla="*/ 868680 w 1424940"/>
              <a:gd name="connsiteY55" fmla="*/ 609600 h 1805940"/>
              <a:gd name="connsiteX56" fmla="*/ 861060 w 1424940"/>
              <a:gd name="connsiteY56" fmla="*/ 586740 h 1805940"/>
              <a:gd name="connsiteX57" fmla="*/ 830580 w 1424940"/>
              <a:gd name="connsiteY57" fmla="*/ 541020 h 1805940"/>
              <a:gd name="connsiteX58" fmla="*/ 822960 w 1424940"/>
              <a:gd name="connsiteY58" fmla="*/ 518160 h 1805940"/>
              <a:gd name="connsiteX59" fmla="*/ 769620 w 1424940"/>
              <a:gd name="connsiteY59" fmla="*/ 487680 h 1805940"/>
              <a:gd name="connsiteX60" fmla="*/ 746760 w 1424940"/>
              <a:gd name="connsiteY60" fmla="*/ 464820 h 1805940"/>
              <a:gd name="connsiteX61" fmla="*/ 701040 w 1424940"/>
              <a:gd name="connsiteY61" fmla="*/ 434340 h 1805940"/>
              <a:gd name="connsiteX62" fmla="*/ 678180 w 1424940"/>
              <a:gd name="connsiteY62" fmla="*/ 411480 h 1805940"/>
              <a:gd name="connsiteX63" fmla="*/ 624840 w 1424940"/>
              <a:gd name="connsiteY63" fmla="*/ 388620 h 1805940"/>
              <a:gd name="connsiteX64" fmla="*/ 579120 w 1424940"/>
              <a:gd name="connsiteY64" fmla="*/ 358140 h 1805940"/>
              <a:gd name="connsiteX65" fmla="*/ 533400 w 1424940"/>
              <a:gd name="connsiteY65" fmla="*/ 327660 h 1805940"/>
              <a:gd name="connsiteX66" fmla="*/ 518160 w 1424940"/>
              <a:gd name="connsiteY66" fmla="*/ 304800 h 1805940"/>
              <a:gd name="connsiteX67" fmla="*/ 495300 w 1424940"/>
              <a:gd name="connsiteY67" fmla="*/ 289560 h 1805940"/>
              <a:gd name="connsiteX68" fmla="*/ 487680 w 1424940"/>
              <a:gd name="connsiteY68" fmla="*/ 266700 h 1805940"/>
              <a:gd name="connsiteX69" fmla="*/ 449580 w 1424940"/>
              <a:gd name="connsiteY69" fmla="*/ 220980 h 1805940"/>
              <a:gd name="connsiteX70" fmla="*/ 426720 w 1424940"/>
              <a:gd name="connsiteY70" fmla="*/ 205740 h 1805940"/>
              <a:gd name="connsiteX71" fmla="*/ 396240 w 1424940"/>
              <a:gd name="connsiteY71" fmla="*/ 182880 h 1805940"/>
              <a:gd name="connsiteX72" fmla="*/ 327660 w 1424940"/>
              <a:gd name="connsiteY72" fmla="*/ 144780 h 1805940"/>
              <a:gd name="connsiteX73" fmla="*/ 251460 w 1424940"/>
              <a:gd name="connsiteY73" fmla="*/ 83820 h 1805940"/>
              <a:gd name="connsiteX74" fmla="*/ 236220 w 1424940"/>
              <a:gd name="connsiteY74" fmla="*/ 60960 h 1805940"/>
              <a:gd name="connsiteX75" fmla="*/ 167640 w 1424940"/>
              <a:gd name="connsiteY75" fmla="*/ 7620 h 1805940"/>
              <a:gd name="connsiteX76" fmla="*/ 167640 w 1424940"/>
              <a:gd name="connsiteY76" fmla="*/ 0 h 1805940"/>
              <a:gd name="connsiteX0" fmla="*/ 0 w 1584356"/>
              <a:gd name="connsiteY0" fmla="*/ 1885696 h 1885721"/>
              <a:gd name="connsiteX1" fmla="*/ 220376 w 1584356"/>
              <a:gd name="connsiteY1" fmla="*/ 1760220 h 1885721"/>
              <a:gd name="connsiteX2" fmla="*/ 250856 w 1584356"/>
              <a:gd name="connsiteY2" fmla="*/ 1783080 h 1885721"/>
              <a:gd name="connsiteX3" fmla="*/ 334676 w 1584356"/>
              <a:gd name="connsiteY3" fmla="*/ 1805940 h 1885721"/>
              <a:gd name="connsiteX4" fmla="*/ 426116 w 1584356"/>
              <a:gd name="connsiteY4" fmla="*/ 1798320 h 1885721"/>
              <a:gd name="connsiteX5" fmla="*/ 471836 w 1584356"/>
              <a:gd name="connsiteY5" fmla="*/ 1775460 h 1885721"/>
              <a:gd name="connsiteX6" fmla="*/ 494696 w 1584356"/>
              <a:gd name="connsiteY6" fmla="*/ 1767840 h 1885721"/>
              <a:gd name="connsiteX7" fmla="*/ 517556 w 1584356"/>
              <a:gd name="connsiteY7" fmla="*/ 1752600 h 1885721"/>
              <a:gd name="connsiteX8" fmla="*/ 555656 w 1584356"/>
              <a:gd name="connsiteY8" fmla="*/ 1744980 h 1885721"/>
              <a:gd name="connsiteX9" fmla="*/ 578516 w 1584356"/>
              <a:gd name="connsiteY9" fmla="*/ 1737360 h 1885721"/>
              <a:gd name="connsiteX10" fmla="*/ 654716 w 1584356"/>
              <a:gd name="connsiteY10" fmla="*/ 1722120 h 1885721"/>
              <a:gd name="connsiteX11" fmla="*/ 677576 w 1584356"/>
              <a:gd name="connsiteY11" fmla="*/ 1714500 h 1885721"/>
              <a:gd name="connsiteX12" fmla="*/ 708056 w 1584356"/>
              <a:gd name="connsiteY12" fmla="*/ 1706880 h 1885721"/>
              <a:gd name="connsiteX13" fmla="*/ 730916 w 1584356"/>
              <a:gd name="connsiteY13" fmla="*/ 1699260 h 1885721"/>
              <a:gd name="connsiteX14" fmla="*/ 807116 w 1584356"/>
              <a:gd name="connsiteY14" fmla="*/ 1676400 h 1885721"/>
              <a:gd name="connsiteX15" fmla="*/ 829976 w 1584356"/>
              <a:gd name="connsiteY15" fmla="*/ 1668780 h 1885721"/>
              <a:gd name="connsiteX16" fmla="*/ 852836 w 1584356"/>
              <a:gd name="connsiteY16" fmla="*/ 1661160 h 1885721"/>
              <a:gd name="connsiteX17" fmla="*/ 913796 w 1584356"/>
              <a:gd name="connsiteY17" fmla="*/ 1668780 h 1885721"/>
              <a:gd name="connsiteX18" fmla="*/ 936656 w 1584356"/>
              <a:gd name="connsiteY18" fmla="*/ 1684020 h 1885721"/>
              <a:gd name="connsiteX19" fmla="*/ 1035716 w 1584356"/>
              <a:gd name="connsiteY19" fmla="*/ 1706880 h 1885721"/>
              <a:gd name="connsiteX20" fmla="*/ 1210976 w 1584356"/>
              <a:gd name="connsiteY20" fmla="*/ 1699260 h 1885721"/>
              <a:gd name="connsiteX21" fmla="*/ 1256696 w 1584356"/>
              <a:gd name="connsiteY21" fmla="*/ 1668780 h 1885721"/>
              <a:gd name="connsiteX22" fmla="*/ 1279556 w 1584356"/>
              <a:gd name="connsiteY22" fmla="*/ 1661160 h 1885721"/>
              <a:gd name="connsiteX23" fmla="*/ 1302416 w 1584356"/>
              <a:gd name="connsiteY23" fmla="*/ 1645920 h 1885721"/>
              <a:gd name="connsiteX24" fmla="*/ 1332896 w 1584356"/>
              <a:gd name="connsiteY24" fmla="*/ 1600200 h 1885721"/>
              <a:gd name="connsiteX25" fmla="*/ 1355756 w 1584356"/>
              <a:gd name="connsiteY25" fmla="*/ 1546860 h 1885721"/>
              <a:gd name="connsiteX26" fmla="*/ 1363376 w 1584356"/>
              <a:gd name="connsiteY26" fmla="*/ 1524000 h 1885721"/>
              <a:gd name="connsiteX27" fmla="*/ 1409096 w 1584356"/>
              <a:gd name="connsiteY27" fmla="*/ 1501140 h 1885721"/>
              <a:gd name="connsiteX28" fmla="*/ 1431956 w 1584356"/>
              <a:gd name="connsiteY28" fmla="*/ 1485900 h 1885721"/>
              <a:gd name="connsiteX29" fmla="*/ 1454816 w 1584356"/>
              <a:gd name="connsiteY29" fmla="*/ 1478280 h 1885721"/>
              <a:gd name="connsiteX30" fmla="*/ 1500536 w 1584356"/>
              <a:gd name="connsiteY30" fmla="*/ 1440180 h 1885721"/>
              <a:gd name="connsiteX31" fmla="*/ 1523396 w 1584356"/>
              <a:gd name="connsiteY31" fmla="*/ 1424940 h 1885721"/>
              <a:gd name="connsiteX32" fmla="*/ 1546256 w 1584356"/>
              <a:gd name="connsiteY32" fmla="*/ 1379220 h 1885721"/>
              <a:gd name="connsiteX33" fmla="*/ 1561496 w 1584356"/>
              <a:gd name="connsiteY33" fmla="*/ 1333500 h 1885721"/>
              <a:gd name="connsiteX34" fmla="*/ 1569116 w 1584356"/>
              <a:gd name="connsiteY34" fmla="*/ 1310640 h 1885721"/>
              <a:gd name="connsiteX35" fmla="*/ 1584356 w 1584356"/>
              <a:gd name="connsiteY35" fmla="*/ 1287780 h 1885721"/>
              <a:gd name="connsiteX36" fmla="*/ 1553876 w 1584356"/>
              <a:gd name="connsiteY36" fmla="*/ 1242060 h 1885721"/>
              <a:gd name="connsiteX37" fmla="*/ 1531016 w 1584356"/>
              <a:gd name="connsiteY37" fmla="*/ 1249680 h 1885721"/>
              <a:gd name="connsiteX38" fmla="*/ 1523396 w 1584356"/>
              <a:gd name="connsiteY38" fmla="*/ 1280160 h 1885721"/>
              <a:gd name="connsiteX39" fmla="*/ 1393856 w 1584356"/>
              <a:gd name="connsiteY39" fmla="*/ 1287780 h 1885721"/>
              <a:gd name="connsiteX40" fmla="*/ 1370996 w 1584356"/>
              <a:gd name="connsiteY40" fmla="*/ 1272540 h 1885721"/>
              <a:gd name="connsiteX41" fmla="*/ 1340516 w 1584356"/>
              <a:gd name="connsiteY41" fmla="*/ 1219200 h 1885721"/>
              <a:gd name="connsiteX42" fmla="*/ 1332896 w 1584356"/>
              <a:gd name="connsiteY42" fmla="*/ 1196340 h 1885721"/>
              <a:gd name="connsiteX43" fmla="*/ 1317656 w 1584356"/>
              <a:gd name="connsiteY43" fmla="*/ 1173480 h 1885721"/>
              <a:gd name="connsiteX44" fmla="*/ 1302416 w 1584356"/>
              <a:gd name="connsiteY44" fmla="*/ 1127760 h 1885721"/>
              <a:gd name="connsiteX45" fmla="*/ 1325276 w 1584356"/>
              <a:gd name="connsiteY45" fmla="*/ 1021080 h 1885721"/>
              <a:gd name="connsiteX46" fmla="*/ 1355756 w 1584356"/>
              <a:gd name="connsiteY46" fmla="*/ 975360 h 1885721"/>
              <a:gd name="connsiteX47" fmla="*/ 1317656 w 1584356"/>
              <a:gd name="connsiteY47" fmla="*/ 914400 h 1885721"/>
              <a:gd name="connsiteX48" fmla="*/ 1302416 w 1584356"/>
              <a:gd name="connsiteY48" fmla="*/ 891540 h 1885721"/>
              <a:gd name="connsiteX49" fmla="*/ 1279556 w 1584356"/>
              <a:gd name="connsiteY49" fmla="*/ 861060 h 1885721"/>
              <a:gd name="connsiteX50" fmla="*/ 1241456 w 1584356"/>
              <a:gd name="connsiteY50" fmla="*/ 807720 h 1885721"/>
              <a:gd name="connsiteX51" fmla="*/ 1233836 w 1584356"/>
              <a:gd name="connsiteY51" fmla="*/ 784860 h 1885721"/>
              <a:gd name="connsiteX52" fmla="*/ 1157636 w 1584356"/>
              <a:gd name="connsiteY52" fmla="*/ 708660 h 1885721"/>
              <a:gd name="connsiteX53" fmla="*/ 1134776 w 1584356"/>
              <a:gd name="connsiteY53" fmla="*/ 701040 h 1885721"/>
              <a:gd name="connsiteX54" fmla="*/ 1089056 w 1584356"/>
              <a:gd name="connsiteY54" fmla="*/ 678180 h 1885721"/>
              <a:gd name="connsiteX55" fmla="*/ 1028096 w 1584356"/>
              <a:gd name="connsiteY55" fmla="*/ 609600 h 1885721"/>
              <a:gd name="connsiteX56" fmla="*/ 1020476 w 1584356"/>
              <a:gd name="connsiteY56" fmla="*/ 586740 h 1885721"/>
              <a:gd name="connsiteX57" fmla="*/ 989996 w 1584356"/>
              <a:gd name="connsiteY57" fmla="*/ 541020 h 1885721"/>
              <a:gd name="connsiteX58" fmla="*/ 982376 w 1584356"/>
              <a:gd name="connsiteY58" fmla="*/ 518160 h 1885721"/>
              <a:gd name="connsiteX59" fmla="*/ 929036 w 1584356"/>
              <a:gd name="connsiteY59" fmla="*/ 487680 h 1885721"/>
              <a:gd name="connsiteX60" fmla="*/ 906176 w 1584356"/>
              <a:gd name="connsiteY60" fmla="*/ 464820 h 1885721"/>
              <a:gd name="connsiteX61" fmla="*/ 860456 w 1584356"/>
              <a:gd name="connsiteY61" fmla="*/ 434340 h 1885721"/>
              <a:gd name="connsiteX62" fmla="*/ 837596 w 1584356"/>
              <a:gd name="connsiteY62" fmla="*/ 411480 h 1885721"/>
              <a:gd name="connsiteX63" fmla="*/ 784256 w 1584356"/>
              <a:gd name="connsiteY63" fmla="*/ 388620 h 1885721"/>
              <a:gd name="connsiteX64" fmla="*/ 738536 w 1584356"/>
              <a:gd name="connsiteY64" fmla="*/ 358140 h 1885721"/>
              <a:gd name="connsiteX65" fmla="*/ 692816 w 1584356"/>
              <a:gd name="connsiteY65" fmla="*/ 327660 h 1885721"/>
              <a:gd name="connsiteX66" fmla="*/ 677576 w 1584356"/>
              <a:gd name="connsiteY66" fmla="*/ 304800 h 1885721"/>
              <a:gd name="connsiteX67" fmla="*/ 654716 w 1584356"/>
              <a:gd name="connsiteY67" fmla="*/ 289560 h 1885721"/>
              <a:gd name="connsiteX68" fmla="*/ 647096 w 1584356"/>
              <a:gd name="connsiteY68" fmla="*/ 266700 h 1885721"/>
              <a:gd name="connsiteX69" fmla="*/ 608996 w 1584356"/>
              <a:gd name="connsiteY69" fmla="*/ 220980 h 1885721"/>
              <a:gd name="connsiteX70" fmla="*/ 586136 w 1584356"/>
              <a:gd name="connsiteY70" fmla="*/ 205740 h 1885721"/>
              <a:gd name="connsiteX71" fmla="*/ 555656 w 1584356"/>
              <a:gd name="connsiteY71" fmla="*/ 182880 h 1885721"/>
              <a:gd name="connsiteX72" fmla="*/ 487076 w 1584356"/>
              <a:gd name="connsiteY72" fmla="*/ 144780 h 1885721"/>
              <a:gd name="connsiteX73" fmla="*/ 410876 w 1584356"/>
              <a:gd name="connsiteY73" fmla="*/ 83820 h 1885721"/>
              <a:gd name="connsiteX74" fmla="*/ 395636 w 1584356"/>
              <a:gd name="connsiteY74" fmla="*/ 60960 h 1885721"/>
              <a:gd name="connsiteX75" fmla="*/ 327056 w 1584356"/>
              <a:gd name="connsiteY75" fmla="*/ 7620 h 1885721"/>
              <a:gd name="connsiteX76" fmla="*/ 327056 w 1584356"/>
              <a:gd name="connsiteY76" fmla="*/ 0 h 1885721"/>
              <a:gd name="connsiteX0" fmla="*/ 0 w 2416862"/>
              <a:gd name="connsiteY0" fmla="*/ 2092080 h 2092089"/>
              <a:gd name="connsiteX1" fmla="*/ 1052882 w 2416862"/>
              <a:gd name="connsiteY1" fmla="*/ 1760220 h 2092089"/>
              <a:gd name="connsiteX2" fmla="*/ 1083362 w 2416862"/>
              <a:gd name="connsiteY2" fmla="*/ 1783080 h 2092089"/>
              <a:gd name="connsiteX3" fmla="*/ 1167182 w 2416862"/>
              <a:gd name="connsiteY3" fmla="*/ 1805940 h 2092089"/>
              <a:gd name="connsiteX4" fmla="*/ 1258622 w 2416862"/>
              <a:gd name="connsiteY4" fmla="*/ 1798320 h 2092089"/>
              <a:gd name="connsiteX5" fmla="*/ 1304342 w 2416862"/>
              <a:gd name="connsiteY5" fmla="*/ 1775460 h 2092089"/>
              <a:gd name="connsiteX6" fmla="*/ 1327202 w 2416862"/>
              <a:gd name="connsiteY6" fmla="*/ 1767840 h 2092089"/>
              <a:gd name="connsiteX7" fmla="*/ 1350062 w 2416862"/>
              <a:gd name="connsiteY7" fmla="*/ 1752600 h 2092089"/>
              <a:gd name="connsiteX8" fmla="*/ 1388162 w 2416862"/>
              <a:gd name="connsiteY8" fmla="*/ 1744980 h 2092089"/>
              <a:gd name="connsiteX9" fmla="*/ 1411022 w 2416862"/>
              <a:gd name="connsiteY9" fmla="*/ 1737360 h 2092089"/>
              <a:gd name="connsiteX10" fmla="*/ 1487222 w 2416862"/>
              <a:gd name="connsiteY10" fmla="*/ 1722120 h 2092089"/>
              <a:gd name="connsiteX11" fmla="*/ 1510082 w 2416862"/>
              <a:gd name="connsiteY11" fmla="*/ 1714500 h 2092089"/>
              <a:gd name="connsiteX12" fmla="*/ 1540562 w 2416862"/>
              <a:gd name="connsiteY12" fmla="*/ 1706880 h 2092089"/>
              <a:gd name="connsiteX13" fmla="*/ 1563422 w 2416862"/>
              <a:gd name="connsiteY13" fmla="*/ 1699260 h 2092089"/>
              <a:gd name="connsiteX14" fmla="*/ 1639622 w 2416862"/>
              <a:gd name="connsiteY14" fmla="*/ 1676400 h 2092089"/>
              <a:gd name="connsiteX15" fmla="*/ 1662482 w 2416862"/>
              <a:gd name="connsiteY15" fmla="*/ 1668780 h 2092089"/>
              <a:gd name="connsiteX16" fmla="*/ 1685342 w 2416862"/>
              <a:gd name="connsiteY16" fmla="*/ 1661160 h 2092089"/>
              <a:gd name="connsiteX17" fmla="*/ 1746302 w 2416862"/>
              <a:gd name="connsiteY17" fmla="*/ 1668780 h 2092089"/>
              <a:gd name="connsiteX18" fmla="*/ 1769162 w 2416862"/>
              <a:gd name="connsiteY18" fmla="*/ 1684020 h 2092089"/>
              <a:gd name="connsiteX19" fmla="*/ 1868222 w 2416862"/>
              <a:gd name="connsiteY19" fmla="*/ 1706880 h 2092089"/>
              <a:gd name="connsiteX20" fmla="*/ 2043482 w 2416862"/>
              <a:gd name="connsiteY20" fmla="*/ 1699260 h 2092089"/>
              <a:gd name="connsiteX21" fmla="*/ 2089202 w 2416862"/>
              <a:gd name="connsiteY21" fmla="*/ 1668780 h 2092089"/>
              <a:gd name="connsiteX22" fmla="*/ 2112062 w 2416862"/>
              <a:gd name="connsiteY22" fmla="*/ 1661160 h 2092089"/>
              <a:gd name="connsiteX23" fmla="*/ 2134922 w 2416862"/>
              <a:gd name="connsiteY23" fmla="*/ 1645920 h 2092089"/>
              <a:gd name="connsiteX24" fmla="*/ 2165402 w 2416862"/>
              <a:gd name="connsiteY24" fmla="*/ 1600200 h 2092089"/>
              <a:gd name="connsiteX25" fmla="*/ 2188262 w 2416862"/>
              <a:gd name="connsiteY25" fmla="*/ 1546860 h 2092089"/>
              <a:gd name="connsiteX26" fmla="*/ 2195882 w 2416862"/>
              <a:gd name="connsiteY26" fmla="*/ 1524000 h 2092089"/>
              <a:gd name="connsiteX27" fmla="*/ 2241602 w 2416862"/>
              <a:gd name="connsiteY27" fmla="*/ 1501140 h 2092089"/>
              <a:gd name="connsiteX28" fmla="*/ 2264462 w 2416862"/>
              <a:gd name="connsiteY28" fmla="*/ 1485900 h 2092089"/>
              <a:gd name="connsiteX29" fmla="*/ 2287322 w 2416862"/>
              <a:gd name="connsiteY29" fmla="*/ 1478280 h 2092089"/>
              <a:gd name="connsiteX30" fmla="*/ 2333042 w 2416862"/>
              <a:gd name="connsiteY30" fmla="*/ 1440180 h 2092089"/>
              <a:gd name="connsiteX31" fmla="*/ 2355902 w 2416862"/>
              <a:gd name="connsiteY31" fmla="*/ 1424940 h 2092089"/>
              <a:gd name="connsiteX32" fmla="*/ 2378762 w 2416862"/>
              <a:gd name="connsiteY32" fmla="*/ 1379220 h 2092089"/>
              <a:gd name="connsiteX33" fmla="*/ 2394002 w 2416862"/>
              <a:gd name="connsiteY33" fmla="*/ 1333500 h 2092089"/>
              <a:gd name="connsiteX34" fmla="*/ 2401622 w 2416862"/>
              <a:gd name="connsiteY34" fmla="*/ 1310640 h 2092089"/>
              <a:gd name="connsiteX35" fmla="*/ 2416862 w 2416862"/>
              <a:gd name="connsiteY35" fmla="*/ 1287780 h 2092089"/>
              <a:gd name="connsiteX36" fmla="*/ 2386382 w 2416862"/>
              <a:gd name="connsiteY36" fmla="*/ 1242060 h 2092089"/>
              <a:gd name="connsiteX37" fmla="*/ 2363522 w 2416862"/>
              <a:gd name="connsiteY37" fmla="*/ 1249680 h 2092089"/>
              <a:gd name="connsiteX38" fmla="*/ 2355902 w 2416862"/>
              <a:gd name="connsiteY38" fmla="*/ 1280160 h 2092089"/>
              <a:gd name="connsiteX39" fmla="*/ 2226362 w 2416862"/>
              <a:gd name="connsiteY39" fmla="*/ 1287780 h 2092089"/>
              <a:gd name="connsiteX40" fmla="*/ 2203502 w 2416862"/>
              <a:gd name="connsiteY40" fmla="*/ 1272540 h 2092089"/>
              <a:gd name="connsiteX41" fmla="*/ 2173022 w 2416862"/>
              <a:gd name="connsiteY41" fmla="*/ 1219200 h 2092089"/>
              <a:gd name="connsiteX42" fmla="*/ 2165402 w 2416862"/>
              <a:gd name="connsiteY42" fmla="*/ 1196340 h 2092089"/>
              <a:gd name="connsiteX43" fmla="*/ 2150162 w 2416862"/>
              <a:gd name="connsiteY43" fmla="*/ 1173480 h 2092089"/>
              <a:gd name="connsiteX44" fmla="*/ 2134922 w 2416862"/>
              <a:gd name="connsiteY44" fmla="*/ 1127760 h 2092089"/>
              <a:gd name="connsiteX45" fmla="*/ 2157782 w 2416862"/>
              <a:gd name="connsiteY45" fmla="*/ 1021080 h 2092089"/>
              <a:gd name="connsiteX46" fmla="*/ 2188262 w 2416862"/>
              <a:gd name="connsiteY46" fmla="*/ 975360 h 2092089"/>
              <a:gd name="connsiteX47" fmla="*/ 2150162 w 2416862"/>
              <a:gd name="connsiteY47" fmla="*/ 914400 h 2092089"/>
              <a:gd name="connsiteX48" fmla="*/ 2134922 w 2416862"/>
              <a:gd name="connsiteY48" fmla="*/ 891540 h 2092089"/>
              <a:gd name="connsiteX49" fmla="*/ 2112062 w 2416862"/>
              <a:gd name="connsiteY49" fmla="*/ 861060 h 2092089"/>
              <a:gd name="connsiteX50" fmla="*/ 2073962 w 2416862"/>
              <a:gd name="connsiteY50" fmla="*/ 807720 h 2092089"/>
              <a:gd name="connsiteX51" fmla="*/ 2066342 w 2416862"/>
              <a:gd name="connsiteY51" fmla="*/ 784860 h 2092089"/>
              <a:gd name="connsiteX52" fmla="*/ 1990142 w 2416862"/>
              <a:gd name="connsiteY52" fmla="*/ 708660 h 2092089"/>
              <a:gd name="connsiteX53" fmla="*/ 1967282 w 2416862"/>
              <a:gd name="connsiteY53" fmla="*/ 701040 h 2092089"/>
              <a:gd name="connsiteX54" fmla="*/ 1921562 w 2416862"/>
              <a:gd name="connsiteY54" fmla="*/ 678180 h 2092089"/>
              <a:gd name="connsiteX55" fmla="*/ 1860602 w 2416862"/>
              <a:gd name="connsiteY55" fmla="*/ 609600 h 2092089"/>
              <a:gd name="connsiteX56" fmla="*/ 1852982 w 2416862"/>
              <a:gd name="connsiteY56" fmla="*/ 586740 h 2092089"/>
              <a:gd name="connsiteX57" fmla="*/ 1822502 w 2416862"/>
              <a:gd name="connsiteY57" fmla="*/ 541020 h 2092089"/>
              <a:gd name="connsiteX58" fmla="*/ 1814882 w 2416862"/>
              <a:gd name="connsiteY58" fmla="*/ 518160 h 2092089"/>
              <a:gd name="connsiteX59" fmla="*/ 1761542 w 2416862"/>
              <a:gd name="connsiteY59" fmla="*/ 487680 h 2092089"/>
              <a:gd name="connsiteX60" fmla="*/ 1738682 w 2416862"/>
              <a:gd name="connsiteY60" fmla="*/ 464820 h 2092089"/>
              <a:gd name="connsiteX61" fmla="*/ 1692962 w 2416862"/>
              <a:gd name="connsiteY61" fmla="*/ 434340 h 2092089"/>
              <a:gd name="connsiteX62" fmla="*/ 1670102 w 2416862"/>
              <a:gd name="connsiteY62" fmla="*/ 411480 h 2092089"/>
              <a:gd name="connsiteX63" fmla="*/ 1616762 w 2416862"/>
              <a:gd name="connsiteY63" fmla="*/ 388620 h 2092089"/>
              <a:gd name="connsiteX64" fmla="*/ 1571042 w 2416862"/>
              <a:gd name="connsiteY64" fmla="*/ 358140 h 2092089"/>
              <a:gd name="connsiteX65" fmla="*/ 1525322 w 2416862"/>
              <a:gd name="connsiteY65" fmla="*/ 327660 h 2092089"/>
              <a:gd name="connsiteX66" fmla="*/ 1510082 w 2416862"/>
              <a:gd name="connsiteY66" fmla="*/ 304800 h 2092089"/>
              <a:gd name="connsiteX67" fmla="*/ 1487222 w 2416862"/>
              <a:gd name="connsiteY67" fmla="*/ 289560 h 2092089"/>
              <a:gd name="connsiteX68" fmla="*/ 1479602 w 2416862"/>
              <a:gd name="connsiteY68" fmla="*/ 266700 h 2092089"/>
              <a:gd name="connsiteX69" fmla="*/ 1441502 w 2416862"/>
              <a:gd name="connsiteY69" fmla="*/ 220980 h 2092089"/>
              <a:gd name="connsiteX70" fmla="*/ 1418642 w 2416862"/>
              <a:gd name="connsiteY70" fmla="*/ 205740 h 2092089"/>
              <a:gd name="connsiteX71" fmla="*/ 1388162 w 2416862"/>
              <a:gd name="connsiteY71" fmla="*/ 182880 h 2092089"/>
              <a:gd name="connsiteX72" fmla="*/ 1319582 w 2416862"/>
              <a:gd name="connsiteY72" fmla="*/ 144780 h 2092089"/>
              <a:gd name="connsiteX73" fmla="*/ 1243382 w 2416862"/>
              <a:gd name="connsiteY73" fmla="*/ 83820 h 2092089"/>
              <a:gd name="connsiteX74" fmla="*/ 1228142 w 2416862"/>
              <a:gd name="connsiteY74" fmla="*/ 60960 h 2092089"/>
              <a:gd name="connsiteX75" fmla="*/ 1159562 w 2416862"/>
              <a:gd name="connsiteY75" fmla="*/ 7620 h 2092089"/>
              <a:gd name="connsiteX76" fmla="*/ 1159562 w 2416862"/>
              <a:gd name="connsiteY76" fmla="*/ 0 h 2092089"/>
              <a:gd name="connsiteX0" fmla="*/ 0 w 2416862"/>
              <a:gd name="connsiteY0" fmla="*/ 2092080 h 2092089"/>
              <a:gd name="connsiteX1" fmla="*/ 1052882 w 2416862"/>
              <a:gd name="connsiteY1" fmla="*/ 1760220 h 2092089"/>
              <a:gd name="connsiteX2" fmla="*/ 879664 w 2416862"/>
              <a:gd name="connsiteY2" fmla="*/ 1942558 h 2092089"/>
              <a:gd name="connsiteX3" fmla="*/ 1167182 w 2416862"/>
              <a:gd name="connsiteY3" fmla="*/ 1805940 h 2092089"/>
              <a:gd name="connsiteX4" fmla="*/ 1258622 w 2416862"/>
              <a:gd name="connsiteY4" fmla="*/ 1798320 h 2092089"/>
              <a:gd name="connsiteX5" fmla="*/ 1304342 w 2416862"/>
              <a:gd name="connsiteY5" fmla="*/ 1775460 h 2092089"/>
              <a:gd name="connsiteX6" fmla="*/ 1327202 w 2416862"/>
              <a:gd name="connsiteY6" fmla="*/ 1767840 h 2092089"/>
              <a:gd name="connsiteX7" fmla="*/ 1350062 w 2416862"/>
              <a:gd name="connsiteY7" fmla="*/ 1752600 h 2092089"/>
              <a:gd name="connsiteX8" fmla="*/ 1388162 w 2416862"/>
              <a:gd name="connsiteY8" fmla="*/ 1744980 h 2092089"/>
              <a:gd name="connsiteX9" fmla="*/ 1411022 w 2416862"/>
              <a:gd name="connsiteY9" fmla="*/ 1737360 h 2092089"/>
              <a:gd name="connsiteX10" fmla="*/ 1487222 w 2416862"/>
              <a:gd name="connsiteY10" fmla="*/ 1722120 h 2092089"/>
              <a:gd name="connsiteX11" fmla="*/ 1510082 w 2416862"/>
              <a:gd name="connsiteY11" fmla="*/ 1714500 h 2092089"/>
              <a:gd name="connsiteX12" fmla="*/ 1540562 w 2416862"/>
              <a:gd name="connsiteY12" fmla="*/ 1706880 h 2092089"/>
              <a:gd name="connsiteX13" fmla="*/ 1563422 w 2416862"/>
              <a:gd name="connsiteY13" fmla="*/ 1699260 h 2092089"/>
              <a:gd name="connsiteX14" fmla="*/ 1639622 w 2416862"/>
              <a:gd name="connsiteY14" fmla="*/ 1676400 h 2092089"/>
              <a:gd name="connsiteX15" fmla="*/ 1662482 w 2416862"/>
              <a:gd name="connsiteY15" fmla="*/ 1668780 h 2092089"/>
              <a:gd name="connsiteX16" fmla="*/ 1685342 w 2416862"/>
              <a:gd name="connsiteY16" fmla="*/ 1661160 h 2092089"/>
              <a:gd name="connsiteX17" fmla="*/ 1746302 w 2416862"/>
              <a:gd name="connsiteY17" fmla="*/ 1668780 h 2092089"/>
              <a:gd name="connsiteX18" fmla="*/ 1769162 w 2416862"/>
              <a:gd name="connsiteY18" fmla="*/ 1684020 h 2092089"/>
              <a:gd name="connsiteX19" fmla="*/ 1868222 w 2416862"/>
              <a:gd name="connsiteY19" fmla="*/ 1706880 h 2092089"/>
              <a:gd name="connsiteX20" fmla="*/ 2043482 w 2416862"/>
              <a:gd name="connsiteY20" fmla="*/ 1699260 h 2092089"/>
              <a:gd name="connsiteX21" fmla="*/ 2089202 w 2416862"/>
              <a:gd name="connsiteY21" fmla="*/ 1668780 h 2092089"/>
              <a:gd name="connsiteX22" fmla="*/ 2112062 w 2416862"/>
              <a:gd name="connsiteY22" fmla="*/ 1661160 h 2092089"/>
              <a:gd name="connsiteX23" fmla="*/ 2134922 w 2416862"/>
              <a:gd name="connsiteY23" fmla="*/ 1645920 h 2092089"/>
              <a:gd name="connsiteX24" fmla="*/ 2165402 w 2416862"/>
              <a:gd name="connsiteY24" fmla="*/ 1600200 h 2092089"/>
              <a:gd name="connsiteX25" fmla="*/ 2188262 w 2416862"/>
              <a:gd name="connsiteY25" fmla="*/ 1546860 h 2092089"/>
              <a:gd name="connsiteX26" fmla="*/ 2195882 w 2416862"/>
              <a:gd name="connsiteY26" fmla="*/ 1524000 h 2092089"/>
              <a:gd name="connsiteX27" fmla="*/ 2241602 w 2416862"/>
              <a:gd name="connsiteY27" fmla="*/ 1501140 h 2092089"/>
              <a:gd name="connsiteX28" fmla="*/ 2264462 w 2416862"/>
              <a:gd name="connsiteY28" fmla="*/ 1485900 h 2092089"/>
              <a:gd name="connsiteX29" fmla="*/ 2287322 w 2416862"/>
              <a:gd name="connsiteY29" fmla="*/ 1478280 h 2092089"/>
              <a:gd name="connsiteX30" fmla="*/ 2333042 w 2416862"/>
              <a:gd name="connsiteY30" fmla="*/ 1440180 h 2092089"/>
              <a:gd name="connsiteX31" fmla="*/ 2355902 w 2416862"/>
              <a:gd name="connsiteY31" fmla="*/ 1424940 h 2092089"/>
              <a:gd name="connsiteX32" fmla="*/ 2378762 w 2416862"/>
              <a:gd name="connsiteY32" fmla="*/ 1379220 h 2092089"/>
              <a:gd name="connsiteX33" fmla="*/ 2394002 w 2416862"/>
              <a:gd name="connsiteY33" fmla="*/ 1333500 h 2092089"/>
              <a:gd name="connsiteX34" fmla="*/ 2401622 w 2416862"/>
              <a:gd name="connsiteY34" fmla="*/ 1310640 h 2092089"/>
              <a:gd name="connsiteX35" fmla="*/ 2416862 w 2416862"/>
              <a:gd name="connsiteY35" fmla="*/ 1287780 h 2092089"/>
              <a:gd name="connsiteX36" fmla="*/ 2386382 w 2416862"/>
              <a:gd name="connsiteY36" fmla="*/ 1242060 h 2092089"/>
              <a:gd name="connsiteX37" fmla="*/ 2363522 w 2416862"/>
              <a:gd name="connsiteY37" fmla="*/ 1249680 h 2092089"/>
              <a:gd name="connsiteX38" fmla="*/ 2355902 w 2416862"/>
              <a:gd name="connsiteY38" fmla="*/ 1280160 h 2092089"/>
              <a:gd name="connsiteX39" fmla="*/ 2226362 w 2416862"/>
              <a:gd name="connsiteY39" fmla="*/ 1287780 h 2092089"/>
              <a:gd name="connsiteX40" fmla="*/ 2203502 w 2416862"/>
              <a:gd name="connsiteY40" fmla="*/ 1272540 h 2092089"/>
              <a:gd name="connsiteX41" fmla="*/ 2173022 w 2416862"/>
              <a:gd name="connsiteY41" fmla="*/ 1219200 h 2092089"/>
              <a:gd name="connsiteX42" fmla="*/ 2165402 w 2416862"/>
              <a:gd name="connsiteY42" fmla="*/ 1196340 h 2092089"/>
              <a:gd name="connsiteX43" fmla="*/ 2150162 w 2416862"/>
              <a:gd name="connsiteY43" fmla="*/ 1173480 h 2092089"/>
              <a:gd name="connsiteX44" fmla="*/ 2134922 w 2416862"/>
              <a:gd name="connsiteY44" fmla="*/ 1127760 h 2092089"/>
              <a:gd name="connsiteX45" fmla="*/ 2157782 w 2416862"/>
              <a:gd name="connsiteY45" fmla="*/ 1021080 h 2092089"/>
              <a:gd name="connsiteX46" fmla="*/ 2188262 w 2416862"/>
              <a:gd name="connsiteY46" fmla="*/ 975360 h 2092089"/>
              <a:gd name="connsiteX47" fmla="*/ 2150162 w 2416862"/>
              <a:gd name="connsiteY47" fmla="*/ 914400 h 2092089"/>
              <a:gd name="connsiteX48" fmla="*/ 2134922 w 2416862"/>
              <a:gd name="connsiteY48" fmla="*/ 891540 h 2092089"/>
              <a:gd name="connsiteX49" fmla="*/ 2112062 w 2416862"/>
              <a:gd name="connsiteY49" fmla="*/ 861060 h 2092089"/>
              <a:gd name="connsiteX50" fmla="*/ 2073962 w 2416862"/>
              <a:gd name="connsiteY50" fmla="*/ 807720 h 2092089"/>
              <a:gd name="connsiteX51" fmla="*/ 2066342 w 2416862"/>
              <a:gd name="connsiteY51" fmla="*/ 784860 h 2092089"/>
              <a:gd name="connsiteX52" fmla="*/ 1990142 w 2416862"/>
              <a:gd name="connsiteY52" fmla="*/ 708660 h 2092089"/>
              <a:gd name="connsiteX53" fmla="*/ 1967282 w 2416862"/>
              <a:gd name="connsiteY53" fmla="*/ 701040 h 2092089"/>
              <a:gd name="connsiteX54" fmla="*/ 1921562 w 2416862"/>
              <a:gd name="connsiteY54" fmla="*/ 678180 h 2092089"/>
              <a:gd name="connsiteX55" fmla="*/ 1860602 w 2416862"/>
              <a:gd name="connsiteY55" fmla="*/ 609600 h 2092089"/>
              <a:gd name="connsiteX56" fmla="*/ 1852982 w 2416862"/>
              <a:gd name="connsiteY56" fmla="*/ 586740 h 2092089"/>
              <a:gd name="connsiteX57" fmla="*/ 1822502 w 2416862"/>
              <a:gd name="connsiteY57" fmla="*/ 541020 h 2092089"/>
              <a:gd name="connsiteX58" fmla="*/ 1814882 w 2416862"/>
              <a:gd name="connsiteY58" fmla="*/ 518160 h 2092089"/>
              <a:gd name="connsiteX59" fmla="*/ 1761542 w 2416862"/>
              <a:gd name="connsiteY59" fmla="*/ 487680 h 2092089"/>
              <a:gd name="connsiteX60" fmla="*/ 1738682 w 2416862"/>
              <a:gd name="connsiteY60" fmla="*/ 464820 h 2092089"/>
              <a:gd name="connsiteX61" fmla="*/ 1692962 w 2416862"/>
              <a:gd name="connsiteY61" fmla="*/ 434340 h 2092089"/>
              <a:gd name="connsiteX62" fmla="*/ 1670102 w 2416862"/>
              <a:gd name="connsiteY62" fmla="*/ 411480 h 2092089"/>
              <a:gd name="connsiteX63" fmla="*/ 1616762 w 2416862"/>
              <a:gd name="connsiteY63" fmla="*/ 388620 h 2092089"/>
              <a:gd name="connsiteX64" fmla="*/ 1571042 w 2416862"/>
              <a:gd name="connsiteY64" fmla="*/ 358140 h 2092089"/>
              <a:gd name="connsiteX65" fmla="*/ 1525322 w 2416862"/>
              <a:gd name="connsiteY65" fmla="*/ 327660 h 2092089"/>
              <a:gd name="connsiteX66" fmla="*/ 1510082 w 2416862"/>
              <a:gd name="connsiteY66" fmla="*/ 304800 h 2092089"/>
              <a:gd name="connsiteX67" fmla="*/ 1487222 w 2416862"/>
              <a:gd name="connsiteY67" fmla="*/ 289560 h 2092089"/>
              <a:gd name="connsiteX68" fmla="*/ 1479602 w 2416862"/>
              <a:gd name="connsiteY68" fmla="*/ 266700 h 2092089"/>
              <a:gd name="connsiteX69" fmla="*/ 1441502 w 2416862"/>
              <a:gd name="connsiteY69" fmla="*/ 220980 h 2092089"/>
              <a:gd name="connsiteX70" fmla="*/ 1418642 w 2416862"/>
              <a:gd name="connsiteY70" fmla="*/ 205740 h 2092089"/>
              <a:gd name="connsiteX71" fmla="*/ 1388162 w 2416862"/>
              <a:gd name="connsiteY71" fmla="*/ 182880 h 2092089"/>
              <a:gd name="connsiteX72" fmla="*/ 1319582 w 2416862"/>
              <a:gd name="connsiteY72" fmla="*/ 144780 h 2092089"/>
              <a:gd name="connsiteX73" fmla="*/ 1243382 w 2416862"/>
              <a:gd name="connsiteY73" fmla="*/ 83820 h 2092089"/>
              <a:gd name="connsiteX74" fmla="*/ 1228142 w 2416862"/>
              <a:gd name="connsiteY74" fmla="*/ 60960 h 2092089"/>
              <a:gd name="connsiteX75" fmla="*/ 1159562 w 2416862"/>
              <a:gd name="connsiteY75" fmla="*/ 7620 h 2092089"/>
              <a:gd name="connsiteX76" fmla="*/ 1159562 w 2416862"/>
              <a:gd name="connsiteY76" fmla="*/ 0 h 2092089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67182 w 2416862"/>
              <a:gd name="connsiteY3" fmla="*/ 1805940 h 2092122"/>
              <a:gd name="connsiteX4" fmla="*/ 1258622 w 2416862"/>
              <a:gd name="connsiteY4" fmla="*/ 1798320 h 2092122"/>
              <a:gd name="connsiteX5" fmla="*/ 1304342 w 2416862"/>
              <a:gd name="connsiteY5" fmla="*/ 1775460 h 2092122"/>
              <a:gd name="connsiteX6" fmla="*/ 1327202 w 2416862"/>
              <a:gd name="connsiteY6" fmla="*/ 1767840 h 2092122"/>
              <a:gd name="connsiteX7" fmla="*/ 1350062 w 2416862"/>
              <a:gd name="connsiteY7" fmla="*/ 1752600 h 2092122"/>
              <a:gd name="connsiteX8" fmla="*/ 1388162 w 2416862"/>
              <a:gd name="connsiteY8" fmla="*/ 1744980 h 2092122"/>
              <a:gd name="connsiteX9" fmla="*/ 1411022 w 2416862"/>
              <a:gd name="connsiteY9" fmla="*/ 1737360 h 2092122"/>
              <a:gd name="connsiteX10" fmla="*/ 1487222 w 2416862"/>
              <a:gd name="connsiteY10" fmla="*/ 1722120 h 2092122"/>
              <a:gd name="connsiteX11" fmla="*/ 1510082 w 2416862"/>
              <a:gd name="connsiteY11" fmla="*/ 1714500 h 2092122"/>
              <a:gd name="connsiteX12" fmla="*/ 1540562 w 2416862"/>
              <a:gd name="connsiteY12" fmla="*/ 1706880 h 2092122"/>
              <a:gd name="connsiteX13" fmla="*/ 1563422 w 2416862"/>
              <a:gd name="connsiteY13" fmla="*/ 1699260 h 2092122"/>
              <a:gd name="connsiteX14" fmla="*/ 1639622 w 2416862"/>
              <a:gd name="connsiteY14" fmla="*/ 1676400 h 2092122"/>
              <a:gd name="connsiteX15" fmla="*/ 1662482 w 2416862"/>
              <a:gd name="connsiteY15" fmla="*/ 1668780 h 2092122"/>
              <a:gd name="connsiteX16" fmla="*/ 1685342 w 2416862"/>
              <a:gd name="connsiteY16" fmla="*/ 1661160 h 2092122"/>
              <a:gd name="connsiteX17" fmla="*/ 1746302 w 2416862"/>
              <a:gd name="connsiteY17" fmla="*/ 1668780 h 2092122"/>
              <a:gd name="connsiteX18" fmla="*/ 1769162 w 2416862"/>
              <a:gd name="connsiteY18" fmla="*/ 1684020 h 2092122"/>
              <a:gd name="connsiteX19" fmla="*/ 1868222 w 2416862"/>
              <a:gd name="connsiteY19" fmla="*/ 1706880 h 2092122"/>
              <a:gd name="connsiteX20" fmla="*/ 2043482 w 2416862"/>
              <a:gd name="connsiteY20" fmla="*/ 1699260 h 2092122"/>
              <a:gd name="connsiteX21" fmla="*/ 2089202 w 2416862"/>
              <a:gd name="connsiteY21" fmla="*/ 1668780 h 2092122"/>
              <a:gd name="connsiteX22" fmla="*/ 2112062 w 2416862"/>
              <a:gd name="connsiteY22" fmla="*/ 1661160 h 2092122"/>
              <a:gd name="connsiteX23" fmla="*/ 2134922 w 2416862"/>
              <a:gd name="connsiteY23" fmla="*/ 1645920 h 2092122"/>
              <a:gd name="connsiteX24" fmla="*/ 2165402 w 2416862"/>
              <a:gd name="connsiteY24" fmla="*/ 1600200 h 2092122"/>
              <a:gd name="connsiteX25" fmla="*/ 2188262 w 2416862"/>
              <a:gd name="connsiteY25" fmla="*/ 1546860 h 2092122"/>
              <a:gd name="connsiteX26" fmla="*/ 2195882 w 2416862"/>
              <a:gd name="connsiteY26" fmla="*/ 1524000 h 2092122"/>
              <a:gd name="connsiteX27" fmla="*/ 2241602 w 2416862"/>
              <a:gd name="connsiteY27" fmla="*/ 1501140 h 2092122"/>
              <a:gd name="connsiteX28" fmla="*/ 2264462 w 2416862"/>
              <a:gd name="connsiteY28" fmla="*/ 1485900 h 2092122"/>
              <a:gd name="connsiteX29" fmla="*/ 2287322 w 2416862"/>
              <a:gd name="connsiteY29" fmla="*/ 1478280 h 2092122"/>
              <a:gd name="connsiteX30" fmla="*/ 2333042 w 2416862"/>
              <a:gd name="connsiteY30" fmla="*/ 1440180 h 2092122"/>
              <a:gd name="connsiteX31" fmla="*/ 2355902 w 2416862"/>
              <a:gd name="connsiteY31" fmla="*/ 1424940 h 2092122"/>
              <a:gd name="connsiteX32" fmla="*/ 2378762 w 2416862"/>
              <a:gd name="connsiteY32" fmla="*/ 1379220 h 2092122"/>
              <a:gd name="connsiteX33" fmla="*/ 2394002 w 2416862"/>
              <a:gd name="connsiteY33" fmla="*/ 1333500 h 2092122"/>
              <a:gd name="connsiteX34" fmla="*/ 2401622 w 2416862"/>
              <a:gd name="connsiteY34" fmla="*/ 1310640 h 2092122"/>
              <a:gd name="connsiteX35" fmla="*/ 2416862 w 2416862"/>
              <a:gd name="connsiteY35" fmla="*/ 1287780 h 2092122"/>
              <a:gd name="connsiteX36" fmla="*/ 2386382 w 2416862"/>
              <a:gd name="connsiteY36" fmla="*/ 1242060 h 2092122"/>
              <a:gd name="connsiteX37" fmla="*/ 2363522 w 2416862"/>
              <a:gd name="connsiteY37" fmla="*/ 1249680 h 2092122"/>
              <a:gd name="connsiteX38" fmla="*/ 2355902 w 2416862"/>
              <a:gd name="connsiteY38" fmla="*/ 1280160 h 2092122"/>
              <a:gd name="connsiteX39" fmla="*/ 2226362 w 2416862"/>
              <a:gd name="connsiteY39" fmla="*/ 1287780 h 2092122"/>
              <a:gd name="connsiteX40" fmla="*/ 2203502 w 2416862"/>
              <a:gd name="connsiteY40" fmla="*/ 1272540 h 2092122"/>
              <a:gd name="connsiteX41" fmla="*/ 2173022 w 2416862"/>
              <a:gd name="connsiteY41" fmla="*/ 1219200 h 2092122"/>
              <a:gd name="connsiteX42" fmla="*/ 2165402 w 2416862"/>
              <a:gd name="connsiteY42" fmla="*/ 1196340 h 2092122"/>
              <a:gd name="connsiteX43" fmla="*/ 2150162 w 2416862"/>
              <a:gd name="connsiteY43" fmla="*/ 1173480 h 2092122"/>
              <a:gd name="connsiteX44" fmla="*/ 2134922 w 2416862"/>
              <a:gd name="connsiteY44" fmla="*/ 1127760 h 2092122"/>
              <a:gd name="connsiteX45" fmla="*/ 2157782 w 2416862"/>
              <a:gd name="connsiteY45" fmla="*/ 1021080 h 2092122"/>
              <a:gd name="connsiteX46" fmla="*/ 2188262 w 2416862"/>
              <a:gd name="connsiteY46" fmla="*/ 975360 h 2092122"/>
              <a:gd name="connsiteX47" fmla="*/ 2150162 w 2416862"/>
              <a:gd name="connsiteY47" fmla="*/ 914400 h 2092122"/>
              <a:gd name="connsiteX48" fmla="*/ 2134922 w 2416862"/>
              <a:gd name="connsiteY48" fmla="*/ 891540 h 2092122"/>
              <a:gd name="connsiteX49" fmla="*/ 2112062 w 2416862"/>
              <a:gd name="connsiteY49" fmla="*/ 861060 h 2092122"/>
              <a:gd name="connsiteX50" fmla="*/ 2073962 w 2416862"/>
              <a:gd name="connsiteY50" fmla="*/ 807720 h 2092122"/>
              <a:gd name="connsiteX51" fmla="*/ 2066342 w 2416862"/>
              <a:gd name="connsiteY51" fmla="*/ 784860 h 2092122"/>
              <a:gd name="connsiteX52" fmla="*/ 1990142 w 2416862"/>
              <a:gd name="connsiteY52" fmla="*/ 708660 h 2092122"/>
              <a:gd name="connsiteX53" fmla="*/ 1967282 w 2416862"/>
              <a:gd name="connsiteY53" fmla="*/ 701040 h 2092122"/>
              <a:gd name="connsiteX54" fmla="*/ 1921562 w 2416862"/>
              <a:gd name="connsiteY54" fmla="*/ 678180 h 2092122"/>
              <a:gd name="connsiteX55" fmla="*/ 1860602 w 2416862"/>
              <a:gd name="connsiteY55" fmla="*/ 609600 h 2092122"/>
              <a:gd name="connsiteX56" fmla="*/ 1852982 w 2416862"/>
              <a:gd name="connsiteY56" fmla="*/ 586740 h 2092122"/>
              <a:gd name="connsiteX57" fmla="*/ 1822502 w 2416862"/>
              <a:gd name="connsiteY57" fmla="*/ 541020 h 2092122"/>
              <a:gd name="connsiteX58" fmla="*/ 1814882 w 2416862"/>
              <a:gd name="connsiteY58" fmla="*/ 518160 h 2092122"/>
              <a:gd name="connsiteX59" fmla="*/ 1761542 w 2416862"/>
              <a:gd name="connsiteY59" fmla="*/ 487680 h 2092122"/>
              <a:gd name="connsiteX60" fmla="*/ 1738682 w 2416862"/>
              <a:gd name="connsiteY60" fmla="*/ 464820 h 2092122"/>
              <a:gd name="connsiteX61" fmla="*/ 1692962 w 2416862"/>
              <a:gd name="connsiteY61" fmla="*/ 434340 h 2092122"/>
              <a:gd name="connsiteX62" fmla="*/ 1670102 w 2416862"/>
              <a:gd name="connsiteY62" fmla="*/ 411480 h 2092122"/>
              <a:gd name="connsiteX63" fmla="*/ 1616762 w 2416862"/>
              <a:gd name="connsiteY63" fmla="*/ 388620 h 2092122"/>
              <a:gd name="connsiteX64" fmla="*/ 1571042 w 2416862"/>
              <a:gd name="connsiteY64" fmla="*/ 358140 h 2092122"/>
              <a:gd name="connsiteX65" fmla="*/ 1525322 w 2416862"/>
              <a:gd name="connsiteY65" fmla="*/ 327660 h 2092122"/>
              <a:gd name="connsiteX66" fmla="*/ 1510082 w 2416862"/>
              <a:gd name="connsiteY66" fmla="*/ 304800 h 2092122"/>
              <a:gd name="connsiteX67" fmla="*/ 1487222 w 2416862"/>
              <a:gd name="connsiteY67" fmla="*/ 289560 h 2092122"/>
              <a:gd name="connsiteX68" fmla="*/ 1479602 w 2416862"/>
              <a:gd name="connsiteY68" fmla="*/ 266700 h 2092122"/>
              <a:gd name="connsiteX69" fmla="*/ 1441502 w 2416862"/>
              <a:gd name="connsiteY69" fmla="*/ 220980 h 2092122"/>
              <a:gd name="connsiteX70" fmla="*/ 1418642 w 2416862"/>
              <a:gd name="connsiteY70" fmla="*/ 205740 h 2092122"/>
              <a:gd name="connsiteX71" fmla="*/ 1388162 w 2416862"/>
              <a:gd name="connsiteY71" fmla="*/ 182880 h 2092122"/>
              <a:gd name="connsiteX72" fmla="*/ 1319582 w 2416862"/>
              <a:gd name="connsiteY72" fmla="*/ 144780 h 2092122"/>
              <a:gd name="connsiteX73" fmla="*/ 1243382 w 2416862"/>
              <a:gd name="connsiteY73" fmla="*/ 83820 h 2092122"/>
              <a:gd name="connsiteX74" fmla="*/ 1228142 w 2416862"/>
              <a:gd name="connsiteY74" fmla="*/ 60960 h 2092122"/>
              <a:gd name="connsiteX75" fmla="*/ 1159562 w 2416862"/>
              <a:gd name="connsiteY75" fmla="*/ 7620 h 2092122"/>
              <a:gd name="connsiteX76" fmla="*/ 1159562 w 2416862"/>
              <a:gd name="connsiteY76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58622 w 2416862"/>
              <a:gd name="connsiteY4" fmla="*/ 1798320 h 2092122"/>
              <a:gd name="connsiteX5" fmla="*/ 1304342 w 2416862"/>
              <a:gd name="connsiteY5" fmla="*/ 1775460 h 2092122"/>
              <a:gd name="connsiteX6" fmla="*/ 1327202 w 2416862"/>
              <a:gd name="connsiteY6" fmla="*/ 1767840 h 2092122"/>
              <a:gd name="connsiteX7" fmla="*/ 1350062 w 2416862"/>
              <a:gd name="connsiteY7" fmla="*/ 1752600 h 2092122"/>
              <a:gd name="connsiteX8" fmla="*/ 1388162 w 2416862"/>
              <a:gd name="connsiteY8" fmla="*/ 1744980 h 2092122"/>
              <a:gd name="connsiteX9" fmla="*/ 1411022 w 2416862"/>
              <a:gd name="connsiteY9" fmla="*/ 1737360 h 2092122"/>
              <a:gd name="connsiteX10" fmla="*/ 1487222 w 2416862"/>
              <a:gd name="connsiteY10" fmla="*/ 1722120 h 2092122"/>
              <a:gd name="connsiteX11" fmla="*/ 1510082 w 2416862"/>
              <a:gd name="connsiteY11" fmla="*/ 1714500 h 2092122"/>
              <a:gd name="connsiteX12" fmla="*/ 1540562 w 2416862"/>
              <a:gd name="connsiteY12" fmla="*/ 1706880 h 2092122"/>
              <a:gd name="connsiteX13" fmla="*/ 1563422 w 2416862"/>
              <a:gd name="connsiteY13" fmla="*/ 1699260 h 2092122"/>
              <a:gd name="connsiteX14" fmla="*/ 1639622 w 2416862"/>
              <a:gd name="connsiteY14" fmla="*/ 1676400 h 2092122"/>
              <a:gd name="connsiteX15" fmla="*/ 1662482 w 2416862"/>
              <a:gd name="connsiteY15" fmla="*/ 1668780 h 2092122"/>
              <a:gd name="connsiteX16" fmla="*/ 1685342 w 2416862"/>
              <a:gd name="connsiteY16" fmla="*/ 1661160 h 2092122"/>
              <a:gd name="connsiteX17" fmla="*/ 1746302 w 2416862"/>
              <a:gd name="connsiteY17" fmla="*/ 1668780 h 2092122"/>
              <a:gd name="connsiteX18" fmla="*/ 1769162 w 2416862"/>
              <a:gd name="connsiteY18" fmla="*/ 1684020 h 2092122"/>
              <a:gd name="connsiteX19" fmla="*/ 1868222 w 2416862"/>
              <a:gd name="connsiteY19" fmla="*/ 1706880 h 2092122"/>
              <a:gd name="connsiteX20" fmla="*/ 2043482 w 2416862"/>
              <a:gd name="connsiteY20" fmla="*/ 1699260 h 2092122"/>
              <a:gd name="connsiteX21" fmla="*/ 2089202 w 2416862"/>
              <a:gd name="connsiteY21" fmla="*/ 1668780 h 2092122"/>
              <a:gd name="connsiteX22" fmla="*/ 2112062 w 2416862"/>
              <a:gd name="connsiteY22" fmla="*/ 1661160 h 2092122"/>
              <a:gd name="connsiteX23" fmla="*/ 2134922 w 2416862"/>
              <a:gd name="connsiteY23" fmla="*/ 1645920 h 2092122"/>
              <a:gd name="connsiteX24" fmla="*/ 2165402 w 2416862"/>
              <a:gd name="connsiteY24" fmla="*/ 1600200 h 2092122"/>
              <a:gd name="connsiteX25" fmla="*/ 2188262 w 2416862"/>
              <a:gd name="connsiteY25" fmla="*/ 1546860 h 2092122"/>
              <a:gd name="connsiteX26" fmla="*/ 2195882 w 2416862"/>
              <a:gd name="connsiteY26" fmla="*/ 1524000 h 2092122"/>
              <a:gd name="connsiteX27" fmla="*/ 2241602 w 2416862"/>
              <a:gd name="connsiteY27" fmla="*/ 1501140 h 2092122"/>
              <a:gd name="connsiteX28" fmla="*/ 2264462 w 2416862"/>
              <a:gd name="connsiteY28" fmla="*/ 1485900 h 2092122"/>
              <a:gd name="connsiteX29" fmla="*/ 2287322 w 2416862"/>
              <a:gd name="connsiteY29" fmla="*/ 1478280 h 2092122"/>
              <a:gd name="connsiteX30" fmla="*/ 2333042 w 2416862"/>
              <a:gd name="connsiteY30" fmla="*/ 1440180 h 2092122"/>
              <a:gd name="connsiteX31" fmla="*/ 2355902 w 2416862"/>
              <a:gd name="connsiteY31" fmla="*/ 1424940 h 2092122"/>
              <a:gd name="connsiteX32" fmla="*/ 2378762 w 2416862"/>
              <a:gd name="connsiteY32" fmla="*/ 1379220 h 2092122"/>
              <a:gd name="connsiteX33" fmla="*/ 2394002 w 2416862"/>
              <a:gd name="connsiteY33" fmla="*/ 1333500 h 2092122"/>
              <a:gd name="connsiteX34" fmla="*/ 2401622 w 2416862"/>
              <a:gd name="connsiteY34" fmla="*/ 1310640 h 2092122"/>
              <a:gd name="connsiteX35" fmla="*/ 2416862 w 2416862"/>
              <a:gd name="connsiteY35" fmla="*/ 1287780 h 2092122"/>
              <a:gd name="connsiteX36" fmla="*/ 2386382 w 2416862"/>
              <a:gd name="connsiteY36" fmla="*/ 1242060 h 2092122"/>
              <a:gd name="connsiteX37" fmla="*/ 2363522 w 2416862"/>
              <a:gd name="connsiteY37" fmla="*/ 1249680 h 2092122"/>
              <a:gd name="connsiteX38" fmla="*/ 2355902 w 2416862"/>
              <a:gd name="connsiteY38" fmla="*/ 1280160 h 2092122"/>
              <a:gd name="connsiteX39" fmla="*/ 2226362 w 2416862"/>
              <a:gd name="connsiteY39" fmla="*/ 1287780 h 2092122"/>
              <a:gd name="connsiteX40" fmla="*/ 2203502 w 2416862"/>
              <a:gd name="connsiteY40" fmla="*/ 1272540 h 2092122"/>
              <a:gd name="connsiteX41" fmla="*/ 2173022 w 2416862"/>
              <a:gd name="connsiteY41" fmla="*/ 1219200 h 2092122"/>
              <a:gd name="connsiteX42" fmla="*/ 2165402 w 2416862"/>
              <a:gd name="connsiteY42" fmla="*/ 1196340 h 2092122"/>
              <a:gd name="connsiteX43" fmla="*/ 2150162 w 2416862"/>
              <a:gd name="connsiteY43" fmla="*/ 1173480 h 2092122"/>
              <a:gd name="connsiteX44" fmla="*/ 2134922 w 2416862"/>
              <a:gd name="connsiteY44" fmla="*/ 1127760 h 2092122"/>
              <a:gd name="connsiteX45" fmla="*/ 2157782 w 2416862"/>
              <a:gd name="connsiteY45" fmla="*/ 1021080 h 2092122"/>
              <a:gd name="connsiteX46" fmla="*/ 2188262 w 2416862"/>
              <a:gd name="connsiteY46" fmla="*/ 975360 h 2092122"/>
              <a:gd name="connsiteX47" fmla="*/ 2150162 w 2416862"/>
              <a:gd name="connsiteY47" fmla="*/ 914400 h 2092122"/>
              <a:gd name="connsiteX48" fmla="*/ 2134922 w 2416862"/>
              <a:gd name="connsiteY48" fmla="*/ 891540 h 2092122"/>
              <a:gd name="connsiteX49" fmla="*/ 2112062 w 2416862"/>
              <a:gd name="connsiteY49" fmla="*/ 861060 h 2092122"/>
              <a:gd name="connsiteX50" fmla="*/ 2073962 w 2416862"/>
              <a:gd name="connsiteY50" fmla="*/ 807720 h 2092122"/>
              <a:gd name="connsiteX51" fmla="*/ 2066342 w 2416862"/>
              <a:gd name="connsiteY51" fmla="*/ 784860 h 2092122"/>
              <a:gd name="connsiteX52" fmla="*/ 1990142 w 2416862"/>
              <a:gd name="connsiteY52" fmla="*/ 708660 h 2092122"/>
              <a:gd name="connsiteX53" fmla="*/ 1967282 w 2416862"/>
              <a:gd name="connsiteY53" fmla="*/ 701040 h 2092122"/>
              <a:gd name="connsiteX54" fmla="*/ 1921562 w 2416862"/>
              <a:gd name="connsiteY54" fmla="*/ 678180 h 2092122"/>
              <a:gd name="connsiteX55" fmla="*/ 1860602 w 2416862"/>
              <a:gd name="connsiteY55" fmla="*/ 609600 h 2092122"/>
              <a:gd name="connsiteX56" fmla="*/ 1852982 w 2416862"/>
              <a:gd name="connsiteY56" fmla="*/ 586740 h 2092122"/>
              <a:gd name="connsiteX57" fmla="*/ 1822502 w 2416862"/>
              <a:gd name="connsiteY57" fmla="*/ 541020 h 2092122"/>
              <a:gd name="connsiteX58" fmla="*/ 1814882 w 2416862"/>
              <a:gd name="connsiteY58" fmla="*/ 518160 h 2092122"/>
              <a:gd name="connsiteX59" fmla="*/ 1761542 w 2416862"/>
              <a:gd name="connsiteY59" fmla="*/ 487680 h 2092122"/>
              <a:gd name="connsiteX60" fmla="*/ 1738682 w 2416862"/>
              <a:gd name="connsiteY60" fmla="*/ 464820 h 2092122"/>
              <a:gd name="connsiteX61" fmla="*/ 1692962 w 2416862"/>
              <a:gd name="connsiteY61" fmla="*/ 434340 h 2092122"/>
              <a:gd name="connsiteX62" fmla="*/ 1670102 w 2416862"/>
              <a:gd name="connsiteY62" fmla="*/ 411480 h 2092122"/>
              <a:gd name="connsiteX63" fmla="*/ 1616762 w 2416862"/>
              <a:gd name="connsiteY63" fmla="*/ 388620 h 2092122"/>
              <a:gd name="connsiteX64" fmla="*/ 1571042 w 2416862"/>
              <a:gd name="connsiteY64" fmla="*/ 358140 h 2092122"/>
              <a:gd name="connsiteX65" fmla="*/ 1525322 w 2416862"/>
              <a:gd name="connsiteY65" fmla="*/ 327660 h 2092122"/>
              <a:gd name="connsiteX66" fmla="*/ 1510082 w 2416862"/>
              <a:gd name="connsiteY66" fmla="*/ 304800 h 2092122"/>
              <a:gd name="connsiteX67" fmla="*/ 1487222 w 2416862"/>
              <a:gd name="connsiteY67" fmla="*/ 289560 h 2092122"/>
              <a:gd name="connsiteX68" fmla="*/ 1479602 w 2416862"/>
              <a:gd name="connsiteY68" fmla="*/ 266700 h 2092122"/>
              <a:gd name="connsiteX69" fmla="*/ 1441502 w 2416862"/>
              <a:gd name="connsiteY69" fmla="*/ 220980 h 2092122"/>
              <a:gd name="connsiteX70" fmla="*/ 1418642 w 2416862"/>
              <a:gd name="connsiteY70" fmla="*/ 205740 h 2092122"/>
              <a:gd name="connsiteX71" fmla="*/ 1388162 w 2416862"/>
              <a:gd name="connsiteY71" fmla="*/ 182880 h 2092122"/>
              <a:gd name="connsiteX72" fmla="*/ 1319582 w 2416862"/>
              <a:gd name="connsiteY72" fmla="*/ 144780 h 2092122"/>
              <a:gd name="connsiteX73" fmla="*/ 1243382 w 2416862"/>
              <a:gd name="connsiteY73" fmla="*/ 83820 h 2092122"/>
              <a:gd name="connsiteX74" fmla="*/ 1228142 w 2416862"/>
              <a:gd name="connsiteY74" fmla="*/ 60960 h 2092122"/>
              <a:gd name="connsiteX75" fmla="*/ 1159562 w 2416862"/>
              <a:gd name="connsiteY75" fmla="*/ 7620 h 2092122"/>
              <a:gd name="connsiteX76" fmla="*/ 1159562 w 2416862"/>
              <a:gd name="connsiteY76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58622 w 2416862"/>
              <a:gd name="connsiteY4" fmla="*/ 1798320 h 2092122"/>
              <a:gd name="connsiteX5" fmla="*/ 1295486 w 2416862"/>
              <a:gd name="connsiteY5" fmla="*/ 1822365 h 2092122"/>
              <a:gd name="connsiteX6" fmla="*/ 1327202 w 2416862"/>
              <a:gd name="connsiteY6" fmla="*/ 1767840 h 2092122"/>
              <a:gd name="connsiteX7" fmla="*/ 1350062 w 2416862"/>
              <a:gd name="connsiteY7" fmla="*/ 1752600 h 2092122"/>
              <a:gd name="connsiteX8" fmla="*/ 1388162 w 2416862"/>
              <a:gd name="connsiteY8" fmla="*/ 1744980 h 2092122"/>
              <a:gd name="connsiteX9" fmla="*/ 1411022 w 2416862"/>
              <a:gd name="connsiteY9" fmla="*/ 1737360 h 2092122"/>
              <a:gd name="connsiteX10" fmla="*/ 1487222 w 2416862"/>
              <a:gd name="connsiteY10" fmla="*/ 1722120 h 2092122"/>
              <a:gd name="connsiteX11" fmla="*/ 1510082 w 2416862"/>
              <a:gd name="connsiteY11" fmla="*/ 1714500 h 2092122"/>
              <a:gd name="connsiteX12" fmla="*/ 1540562 w 2416862"/>
              <a:gd name="connsiteY12" fmla="*/ 1706880 h 2092122"/>
              <a:gd name="connsiteX13" fmla="*/ 1563422 w 2416862"/>
              <a:gd name="connsiteY13" fmla="*/ 1699260 h 2092122"/>
              <a:gd name="connsiteX14" fmla="*/ 1639622 w 2416862"/>
              <a:gd name="connsiteY14" fmla="*/ 1676400 h 2092122"/>
              <a:gd name="connsiteX15" fmla="*/ 1662482 w 2416862"/>
              <a:gd name="connsiteY15" fmla="*/ 1668780 h 2092122"/>
              <a:gd name="connsiteX16" fmla="*/ 1685342 w 2416862"/>
              <a:gd name="connsiteY16" fmla="*/ 1661160 h 2092122"/>
              <a:gd name="connsiteX17" fmla="*/ 1746302 w 2416862"/>
              <a:gd name="connsiteY17" fmla="*/ 1668780 h 2092122"/>
              <a:gd name="connsiteX18" fmla="*/ 1769162 w 2416862"/>
              <a:gd name="connsiteY18" fmla="*/ 1684020 h 2092122"/>
              <a:gd name="connsiteX19" fmla="*/ 1868222 w 2416862"/>
              <a:gd name="connsiteY19" fmla="*/ 1706880 h 2092122"/>
              <a:gd name="connsiteX20" fmla="*/ 2043482 w 2416862"/>
              <a:gd name="connsiteY20" fmla="*/ 1699260 h 2092122"/>
              <a:gd name="connsiteX21" fmla="*/ 2089202 w 2416862"/>
              <a:gd name="connsiteY21" fmla="*/ 1668780 h 2092122"/>
              <a:gd name="connsiteX22" fmla="*/ 2112062 w 2416862"/>
              <a:gd name="connsiteY22" fmla="*/ 1661160 h 2092122"/>
              <a:gd name="connsiteX23" fmla="*/ 2134922 w 2416862"/>
              <a:gd name="connsiteY23" fmla="*/ 1645920 h 2092122"/>
              <a:gd name="connsiteX24" fmla="*/ 2165402 w 2416862"/>
              <a:gd name="connsiteY24" fmla="*/ 1600200 h 2092122"/>
              <a:gd name="connsiteX25" fmla="*/ 2188262 w 2416862"/>
              <a:gd name="connsiteY25" fmla="*/ 1546860 h 2092122"/>
              <a:gd name="connsiteX26" fmla="*/ 2195882 w 2416862"/>
              <a:gd name="connsiteY26" fmla="*/ 1524000 h 2092122"/>
              <a:gd name="connsiteX27" fmla="*/ 2241602 w 2416862"/>
              <a:gd name="connsiteY27" fmla="*/ 1501140 h 2092122"/>
              <a:gd name="connsiteX28" fmla="*/ 2264462 w 2416862"/>
              <a:gd name="connsiteY28" fmla="*/ 1485900 h 2092122"/>
              <a:gd name="connsiteX29" fmla="*/ 2287322 w 2416862"/>
              <a:gd name="connsiteY29" fmla="*/ 1478280 h 2092122"/>
              <a:gd name="connsiteX30" fmla="*/ 2333042 w 2416862"/>
              <a:gd name="connsiteY30" fmla="*/ 1440180 h 2092122"/>
              <a:gd name="connsiteX31" fmla="*/ 2355902 w 2416862"/>
              <a:gd name="connsiteY31" fmla="*/ 1424940 h 2092122"/>
              <a:gd name="connsiteX32" fmla="*/ 2378762 w 2416862"/>
              <a:gd name="connsiteY32" fmla="*/ 1379220 h 2092122"/>
              <a:gd name="connsiteX33" fmla="*/ 2394002 w 2416862"/>
              <a:gd name="connsiteY33" fmla="*/ 1333500 h 2092122"/>
              <a:gd name="connsiteX34" fmla="*/ 2401622 w 2416862"/>
              <a:gd name="connsiteY34" fmla="*/ 1310640 h 2092122"/>
              <a:gd name="connsiteX35" fmla="*/ 2416862 w 2416862"/>
              <a:gd name="connsiteY35" fmla="*/ 1287780 h 2092122"/>
              <a:gd name="connsiteX36" fmla="*/ 2386382 w 2416862"/>
              <a:gd name="connsiteY36" fmla="*/ 1242060 h 2092122"/>
              <a:gd name="connsiteX37" fmla="*/ 2363522 w 2416862"/>
              <a:gd name="connsiteY37" fmla="*/ 1249680 h 2092122"/>
              <a:gd name="connsiteX38" fmla="*/ 2355902 w 2416862"/>
              <a:gd name="connsiteY38" fmla="*/ 1280160 h 2092122"/>
              <a:gd name="connsiteX39" fmla="*/ 2226362 w 2416862"/>
              <a:gd name="connsiteY39" fmla="*/ 1287780 h 2092122"/>
              <a:gd name="connsiteX40" fmla="*/ 2203502 w 2416862"/>
              <a:gd name="connsiteY40" fmla="*/ 1272540 h 2092122"/>
              <a:gd name="connsiteX41" fmla="*/ 2173022 w 2416862"/>
              <a:gd name="connsiteY41" fmla="*/ 1219200 h 2092122"/>
              <a:gd name="connsiteX42" fmla="*/ 2165402 w 2416862"/>
              <a:gd name="connsiteY42" fmla="*/ 1196340 h 2092122"/>
              <a:gd name="connsiteX43" fmla="*/ 2150162 w 2416862"/>
              <a:gd name="connsiteY43" fmla="*/ 1173480 h 2092122"/>
              <a:gd name="connsiteX44" fmla="*/ 2134922 w 2416862"/>
              <a:gd name="connsiteY44" fmla="*/ 1127760 h 2092122"/>
              <a:gd name="connsiteX45" fmla="*/ 2157782 w 2416862"/>
              <a:gd name="connsiteY45" fmla="*/ 1021080 h 2092122"/>
              <a:gd name="connsiteX46" fmla="*/ 2188262 w 2416862"/>
              <a:gd name="connsiteY46" fmla="*/ 975360 h 2092122"/>
              <a:gd name="connsiteX47" fmla="*/ 2150162 w 2416862"/>
              <a:gd name="connsiteY47" fmla="*/ 914400 h 2092122"/>
              <a:gd name="connsiteX48" fmla="*/ 2134922 w 2416862"/>
              <a:gd name="connsiteY48" fmla="*/ 891540 h 2092122"/>
              <a:gd name="connsiteX49" fmla="*/ 2112062 w 2416862"/>
              <a:gd name="connsiteY49" fmla="*/ 861060 h 2092122"/>
              <a:gd name="connsiteX50" fmla="*/ 2073962 w 2416862"/>
              <a:gd name="connsiteY50" fmla="*/ 807720 h 2092122"/>
              <a:gd name="connsiteX51" fmla="*/ 2066342 w 2416862"/>
              <a:gd name="connsiteY51" fmla="*/ 784860 h 2092122"/>
              <a:gd name="connsiteX52" fmla="*/ 1990142 w 2416862"/>
              <a:gd name="connsiteY52" fmla="*/ 708660 h 2092122"/>
              <a:gd name="connsiteX53" fmla="*/ 1967282 w 2416862"/>
              <a:gd name="connsiteY53" fmla="*/ 701040 h 2092122"/>
              <a:gd name="connsiteX54" fmla="*/ 1921562 w 2416862"/>
              <a:gd name="connsiteY54" fmla="*/ 678180 h 2092122"/>
              <a:gd name="connsiteX55" fmla="*/ 1860602 w 2416862"/>
              <a:gd name="connsiteY55" fmla="*/ 609600 h 2092122"/>
              <a:gd name="connsiteX56" fmla="*/ 1852982 w 2416862"/>
              <a:gd name="connsiteY56" fmla="*/ 586740 h 2092122"/>
              <a:gd name="connsiteX57" fmla="*/ 1822502 w 2416862"/>
              <a:gd name="connsiteY57" fmla="*/ 541020 h 2092122"/>
              <a:gd name="connsiteX58" fmla="*/ 1814882 w 2416862"/>
              <a:gd name="connsiteY58" fmla="*/ 518160 h 2092122"/>
              <a:gd name="connsiteX59" fmla="*/ 1761542 w 2416862"/>
              <a:gd name="connsiteY59" fmla="*/ 487680 h 2092122"/>
              <a:gd name="connsiteX60" fmla="*/ 1738682 w 2416862"/>
              <a:gd name="connsiteY60" fmla="*/ 464820 h 2092122"/>
              <a:gd name="connsiteX61" fmla="*/ 1692962 w 2416862"/>
              <a:gd name="connsiteY61" fmla="*/ 434340 h 2092122"/>
              <a:gd name="connsiteX62" fmla="*/ 1670102 w 2416862"/>
              <a:gd name="connsiteY62" fmla="*/ 411480 h 2092122"/>
              <a:gd name="connsiteX63" fmla="*/ 1616762 w 2416862"/>
              <a:gd name="connsiteY63" fmla="*/ 388620 h 2092122"/>
              <a:gd name="connsiteX64" fmla="*/ 1571042 w 2416862"/>
              <a:gd name="connsiteY64" fmla="*/ 358140 h 2092122"/>
              <a:gd name="connsiteX65" fmla="*/ 1525322 w 2416862"/>
              <a:gd name="connsiteY65" fmla="*/ 327660 h 2092122"/>
              <a:gd name="connsiteX66" fmla="*/ 1510082 w 2416862"/>
              <a:gd name="connsiteY66" fmla="*/ 304800 h 2092122"/>
              <a:gd name="connsiteX67" fmla="*/ 1487222 w 2416862"/>
              <a:gd name="connsiteY67" fmla="*/ 289560 h 2092122"/>
              <a:gd name="connsiteX68" fmla="*/ 1479602 w 2416862"/>
              <a:gd name="connsiteY68" fmla="*/ 266700 h 2092122"/>
              <a:gd name="connsiteX69" fmla="*/ 1441502 w 2416862"/>
              <a:gd name="connsiteY69" fmla="*/ 220980 h 2092122"/>
              <a:gd name="connsiteX70" fmla="*/ 1418642 w 2416862"/>
              <a:gd name="connsiteY70" fmla="*/ 205740 h 2092122"/>
              <a:gd name="connsiteX71" fmla="*/ 1388162 w 2416862"/>
              <a:gd name="connsiteY71" fmla="*/ 182880 h 2092122"/>
              <a:gd name="connsiteX72" fmla="*/ 1319582 w 2416862"/>
              <a:gd name="connsiteY72" fmla="*/ 144780 h 2092122"/>
              <a:gd name="connsiteX73" fmla="*/ 1243382 w 2416862"/>
              <a:gd name="connsiteY73" fmla="*/ 83820 h 2092122"/>
              <a:gd name="connsiteX74" fmla="*/ 1228142 w 2416862"/>
              <a:gd name="connsiteY74" fmla="*/ 60960 h 2092122"/>
              <a:gd name="connsiteX75" fmla="*/ 1159562 w 2416862"/>
              <a:gd name="connsiteY75" fmla="*/ 7620 h 2092122"/>
              <a:gd name="connsiteX76" fmla="*/ 1159562 w 2416862"/>
              <a:gd name="connsiteY76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95486 w 2416862"/>
              <a:gd name="connsiteY4" fmla="*/ 1822365 h 2092122"/>
              <a:gd name="connsiteX5" fmla="*/ 1327202 w 2416862"/>
              <a:gd name="connsiteY5" fmla="*/ 1767840 h 2092122"/>
              <a:gd name="connsiteX6" fmla="*/ 1350062 w 2416862"/>
              <a:gd name="connsiteY6" fmla="*/ 1752600 h 2092122"/>
              <a:gd name="connsiteX7" fmla="*/ 1388162 w 2416862"/>
              <a:gd name="connsiteY7" fmla="*/ 1744980 h 2092122"/>
              <a:gd name="connsiteX8" fmla="*/ 1411022 w 2416862"/>
              <a:gd name="connsiteY8" fmla="*/ 1737360 h 2092122"/>
              <a:gd name="connsiteX9" fmla="*/ 1487222 w 2416862"/>
              <a:gd name="connsiteY9" fmla="*/ 1722120 h 2092122"/>
              <a:gd name="connsiteX10" fmla="*/ 1510082 w 2416862"/>
              <a:gd name="connsiteY10" fmla="*/ 1714500 h 2092122"/>
              <a:gd name="connsiteX11" fmla="*/ 1540562 w 2416862"/>
              <a:gd name="connsiteY11" fmla="*/ 1706880 h 2092122"/>
              <a:gd name="connsiteX12" fmla="*/ 1563422 w 2416862"/>
              <a:gd name="connsiteY12" fmla="*/ 1699260 h 2092122"/>
              <a:gd name="connsiteX13" fmla="*/ 1639622 w 2416862"/>
              <a:gd name="connsiteY13" fmla="*/ 1676400 h 2092122"/>
              <a:gd name="connsiteX14" fmla="*/ 1662482 w 2416862"/>
              <a:gd name="connsiteY14" fmla="*/ 1668780 h 2092122"/>
              <a:gd name="connsiteX15" fmla="*/ 1685342 w 2416862"/>
              <a:gd name="connsiteY15" fmla="*/ 1661160 h 2092122"/>
              <a:gd name="connsiteX16" fmla="*/ 1746302 w 2416862"/>
              <a:gd name="connsiteY16" fmla="*/ 1668780 h 2092122"/>
              <a:gd name="connsiteX17" fmla="*/ 1769162 w 2416862"/>
              <a:gd name="connsiteY17" fmla="*/ 1684020 h 2092122"/>
              <a:gd name="connsiteX18" fmla="*/ 1868222 w 2416862"/>
              <a:gd name="connsiteY18" fmla="*/ 1706880 h 2092122"/>
              <a:gd name="connsiteX19" fmla="*/ 2043482 w 2416862"/>
              <a:gd name="connsiteY19" fmla="*/ 1699260 h 2092122"/>
              <a:gd name="connsiteX20" fmla="*/ 2089202 w 2416862"/>
              <a:gd name="connsiteY20" fmla="*/ 1668780 h 2092122"/>
              <a:gd name="connsiteX21" fmla="*/ 2112062 w 2416862"/>
              <a:gd name="connsiteY21" fmla="*/ 1661160 h 2092122"/>
              <a:gd name="connsiteX22" fmla="*/ 2134922 w 2416862"/>
              <a:gd name="connsiteY22" fmla="*/ 1645920 h 2092122"/>
              <a:gd name="connsiteX23" fmla="*/ 2165402 w 2416862"/>
              <a:gd name="connsiteY23" fmla="*/ 1600200 h 2092122"/>
              <a:gd name="connsiteX24" fmla="*/ 2188262 w 2416862"/>
              <a:gd name="connsiteY24" fmla="*/ 1546860 h 2092122"/>
              <a:gd name="connsiteX25" fmla="*/ 2195882 w 2416862"/>
              <a:gd name="connsiteY25" fmla="*/ 1524000 h 2092122"/>
              <a:gd name="connsiteX26" fmla="*/ 2241602 w 2416862"/>
              <a:gd name="connsiteY26" fmla="*/ 1501140 h 2092122"/>
              <a:gd name="connsiteX27" fmla="*/ 2264462 w 2416862"/>
              <a:gd name="connsiteY27" fmla="*/ 1485900 h 2092122"/>
              <a:gd name="connsiteX28" fmla="*/ 2287322 w 2416862"/>
              <a:gd name="connsiteY28" fmla="*/ 1478280 h 2092122"/>
              <a:gd name="connsiteX29" fmla="*/ 2333042 w 2416862"/>
              <a:gd name="connsiteY29" fmla="*/ 1440180 h 2092122"/>
              <a:gd name="connsiteX30" fmla="*/ 2355902 w 2416862"/>
              <a:gd name="connsiteY30" fmla="*/ 1424940 h 2092122"/>
              <a:gd name="connsiteX31" fmla="*/ 2378762 w 2416862"/>
              <a:gd name="connsiteY31" fmla="*/ 1379220 h 2092122"/>
              <a:gd name="connsiteX32" fmla="*/ 2394002 w 2416862"/>
              <a:gd name="connsiteY32" fmla="*/ 1333500 h 2092122"/>
              <a:gd name="connsiteX33" fmla="*/ 2401622 w 2416862"/>
              <a:gd name="connsiteY33" fmla="*/ 1310640 h 2092122"/>
              <a:gd name="connsiteX34" fmla="*/ 2416862 w 2416862"/>
              <a:gd name="connsiteY34" fmla="*/ 1287780 h 2092122"/>
              <a:gd name="connsiteX35" fmla="*/ 2386382 w 2416862"/>
              <a:gd name="connsiteY35" fmla="*/ 1242060 h 2092122"/>
              <a:gd name="connsiteX36" fmla="*/ 2363522 w 2416862"/>
              <a:gd name="connsiteY36" fmla="*/ 1249680 h 2092122"/>
              <a:gd name="connsiteX37" fmla="*/ 2355902 w 2416862"/>
              <a:gd name="connsiteY37" fmla="*/ 1280160 h 2092122"/>
              <a:gd name="connsiteX38" fmla="*/ 2226362 w 2416862"/>
              <a:gd name="connsiteY38" fmla="*/ 1287780 h 2092122"/>
              <a:gd name="connsiteX39" fmla="*/ 2203502 w 2416862"/>
              <a:gd name="connsiteY39" fmla="*/ 1272540 h 2092122"/>
              <a:gd name="connsiteX40" fmla="*/ 2173022 w 2416862"/>
              <a:gd name="connsiteY40" fmla="*/ 1219200 h 2092122"/>
              <a:gd name="connsiteX41" fmla="*/ 2165402 w 2416862"/>
              <a:gd name="connsiteY41" fmla="*/ 1196340 h 2092122"/>
              <a:gd name="connsiteX42" fmla="*/ 2150162 w 2416862"/>
              <a:gd name="connsiteY42" fmla="*/ 1173480 h 2092122"/>
              <a:gd name="connsiteX43" fmla="*/ 2134922 w 2416862"/>
              <a:gd name="connsiteY43" fmla="*/ 1127760 h 2092122"/>
              <a:gd name="connsiteX44" fmla="*/ 2157782 w 2416862"/>
              <a:gd name="connsiteY44" fmla="*/ 1021080 h 2092122"/>
              <a:gd name="connsiteX45" fmla="*/ 2188262 w 2416862"/>
              <a:gd name="connsiteY45" fmla="*/ 975360 h 2092122"/>
              <a:gd name="connsiteX46" fmla="*/ 2150162 w 2416862"/>
              <a:gd name="connsiteY46" fmla="*/ 914400 h 2092122"/>
              <a:gd name="connsiteX47" fmla="*/ 2134922 w 2416862"/>
              <a:gd name="connsiteY47" fmla="*/ 891540 h 2092122"/>
              <a:gd name="connsiteX48" fmla="*/ 2112062 w 2416862"/>
              <a:gd name="connsiteY48" fmla="*/ 861060 h 2092122"/>
              <a:gd name="connsiteX49" fmla="*/ 2073962 w 2416862"/>
              <a:gd name="connsiteY49" fmla="*/ 807720 h 2092122"/>
              <a:gd name="connsiteX50" fmla="*/ 2066342 w 2416862"/>
              <a:gd name="connsiteY50" fmla="*/ 784860 h 2092122"/>
              <a:gd name="connsiteX51" fmla="*/ 1990142 w 2416862"/>
              <a:gd name="connsiteY51" fmla="*/ 708660 h 2092122"/>
              <a:gd name="connsiteX52" fmla="*/ 1967282 w 2416862"/>
              <a:gd name="connsiteY52" fmla="*/ 701040 h 2092122"/>
              <a:gd name="connsiteX53" fmla="*/ 1921562 w 2416862"/>
              <a:gd name="connsiteY53" fmla="*/ 678180 h 2092122"/>
              <a:gd name="connsiteX54" fmla="*/ 1860602 w 2416862"/>
              <a:gd name="connsiteY54" fmla="*/ 609600 h 2092122"/>
              <a:gd name="connsiteX55" fmla="*/ 1852982 w 2416862"/>
              <a:gd name="connsiteY55" fmla="*/ 586740 h 2092122"/>
              <a:gd name="connsiteX56" fmla="*/ 1822502 w 2416862"/>
              <a:gd name="connsiteY56" fmla="*/ 541020 h 2092122"/>
              <a:gd name="connsiteX57" fmla="*/ 1814882 w 2416862"/>
              <a:gd name="connsiteY57" fmla="*/ 518160 h 2092122"/>
              <a:gd name="connsiteX58" fmla="*/ 1761542 w 2416862"/>
              <a:gd name="connsiteY58" fmla="*/ 487680 h 2092122"/>
              <a:gd name="connsiteX59" fmla="*/ 1738682 w 2416862"/>
              <a:gd name="connsiteY59" fmla="*/ 464820 h 2092122"/>
              <a:gd name="connsiteX60" fmla="*/ 1692962 w 2416862"/>
              <a:gd name="connsiteY60" fmla="*/ 434340 h 2092122"/>
              <a:gd name="connsiteX61" fmla="*/ 1670102 w 2416862"/>
              <a:gd name="connsiteY61" fmla="*/ 411480 h 2092122"/>
              <a:gd name="connsiteX62" fmla="*/ 1616762 w 2416862"/>
              <a:gd name="connsiteY62" fmla="*/ 388620 h 2092122"/>
              <a:gd name="connsiteX63" fmla="*/ 1571042 w 2416862"/>
              <a:gd name="connsiteY63" fmla="*/ 358140 h 2092122"/>
              <a:gd name="connsiteX64" fmla="*/ 1525322 w 2416862"/>
              <a:gd name="connsiteY64" fmla="*/ 327660 h 2092122"/>
              <a:gd name="connsiteX65" fmla="*/ 1510082 w 2416862"/>
              <a:gd name="connsiteY65" fmla="*/ 304800 h 2092122"/>
              <a:gd name="connsiteX66" fmla="*/ 1487222 w 2416862"/>
              <a:gd name="connsiteY66" fmla="*/ 289560 h 2092122"/>
              <a:gd name="connsiteX67" fmla="*/ 1479602 w 2416862"/>
              <a:gd name="connsiteY67" fmla="*/ 266700 h 2092122"/>
              <a:gd name="connsiteX68" fmla="*/ 1441502 w 2416862"/>
              <a:gd name="connsiteY68" fmla="*/ 220980 h 2092122"/>
              <a:gd name="connsiteX69" fmla="*/ 1418642 w 2416862"/>
              <a:gd name="connsiteY69" fmla="*/ 205740 h 2092122"/>
              <a:gd name="connsiteX70" fmla="*/ 1388162 w 2416862"/>
              <a:gd name="connsiteY70" fmla="*/ 182880 h 2092122"/>
              <a:gd name="connsiteX71" fmla="*/ 1319582 w 2416862"/>
              <a:gd name="connsiteY71" fmla="*/ 144780 h 2092122"/>
              <a:gd name="connsiteX72" fmla="*/ 1243382 w 2416862"/>
              <a:gd name="connsiteY72" fmla="*/ 83820 h 2092122"/>
              <a:gd name="connsiteX73" fmla="*/ 1228142 w 2416862"/>
              <a:gd name="connsiteY73" fmla="*/ 60960 h 2092122"/>
              <a:gd name="connsiteX74" fmla="*/ 1159562 w 2416862"/>
              <a:gd name="connsiteY74" fmla="*/ 7620 h 2092122"/>
              <a:gd name="connsiteX75" fmla="*/ 1159562 w 2416862"/>
              <a:gd name="connsiteY75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95486 w 2416862"/>
              <a:gd name="connsiteY4" fmla="*/ 1822365 h 2092122"/>
              <a:gd name="connsiteX5" fmla="*/ 1350062 w 2416862"/>
              <a:gd name="connsiteY5" fmla="*/ 1752600 h 2092122"/>
              <a:gd name="connsiteX6" fmla="*/ 1388162 w 2416862"/>
              <a:gd name="connsiteY6" fmla="*/ 1744980 h 2092122"/>
              <a:gd name="connsiteX7" fmla="*/ 1411022 w 2416862"/>
              <a:gd name="connsiteY7" fmla="*/ 1737360 h 2092122"/>
              <a:gd name="connsiteX8" fmla="*/ 1487222 w 2416862"/>
              <a:gd name="connsiteY8" fmla="*/ 1722120 h 2092122"/>
              <a:gd name="connsiteX9" fmla="*/ 1510082 w 2416862"/>
              <a:gd name="connsiteY9" fmla="*/ 1714500 h 2092122"/>
              <a:gd name="connsiteX10" fmla="*/ 1540562 w 2416862"/>
              <a:gd name="connsiteY10" fmla="*/ 1706880 h 2092122"/>
              <a:gd name="connsiteX11" fmla="*/ 1563422 w 2416862"/>
              <a:gd name="connsiteY11" fmla="*/ 1699260 h 2092122"/>
              <a:gd name="connsiteX12" fmla="*/ 1639622 w 2416862"/>
              <a:gd name="connsiteY12" fmla="*/ 1676400 h 2092122"/>
              <a:gd name="connsiteX13" fmla="*/ 1662482 w 2416862"/>
              <a:gd name="connsiteY13" fmla="*/ 1668780 h 2092122"/>
              <a:gd name="connsiteX14" fmla="*/ 1685342 w 2416862"/>
              <a:gd name="connsiteY14" fmla="*/ 1661160 h 2092122"/>
              <a:gd name="connsiteX15" fmla="*/ 1746302 w 2416862"/>
              <a:gd name="connsiteY15" fmla="*/ 1668780 h 2092122"/>
              <a:gd name="connsiteX16" fmla="*/ 1769162 w 2416862"/>
              <a:gd name="connsiteY16" fmla="*/ 1684020 h 2092122"/>
              <a:gd name="connsiteX17" fmla="*/ 1868222 w 2416862"/>
              <a:gd name="connsiteY17" fmla="*/ 1706880 h 2092122"/>
              <a:gd name="connsiteX18" fmla="*/ 2043482 w 2416862"/>
              <a:gd name="connsiteY18" fmla="*/ 1699260 h 2092122"/>
              <a:gd name="connsiteX19" fmla="*/ 2089202 w 2416862"/>
              <a:gd name="connsiteY19" fmla="*/ 1668780 h 2092122"/>
              <a:gd name="connsiteX20" fmla="*/ 2112062 w 2416862"/>
              <a:gd name="connsiteY20" fmla="*/ 1661160 h 2092122"/>
              <a:gd name="connsiteX21" fmla="*/ 2134922 w 2416862"/>
              <a:gd name="connsiteY21" fmla="*/ 1645920 h 2092122"/>
              <a:gd name="connsiteX22" fmla="*/ 2165402 w 2416862"/>
              <a:gd name="connsiteY22" fmla="*/ 1600200 h 2092122"/>
              <a:gd name="connsiteX23" fmla="*/ 2188262 w 2416862"/>
              <a:gd name="connsiteY23" fmla="*/ 1546860 h 2092122"/>
              <a:gd name="connsiteX24" fmla="*/ 2195882 w 2416862"/>
              <a:gd name="connsiteY24" fmla="*/ 1524000 h 2092122"/>
              <a:gd name="connsiteX25" fmla="*/ 2241602 w 2416862"/>
              <a:gd name="connsiteY25" fmla="*/ 1501140 h 2092122"/>
              <a:gd name="connsiteX26" fmla="*/ 2264462 w 2416862"/>
              <a:gd name="connsiteY26" fmla="*/ 1485900 h 2092122"/>
              <a:gd name="connsiteX27" fmla="*/ 2287322 w 2416862"/>
              <a:gd name="connsiteY27" fmla="*/ 1478280 h 2092122"/>
              <a:gd name="connsiteX28" fmla="*/ 2333042 w 2416862"/>
              <a:gd name="connsiteY28" fmla="*/ 1440180 h 2092122"/>
              <a:gd name="connsiteX29" fmla="*/ 2355902 w 2416862"/>
              <a:gd name="connsiteY29" fmla="*/ 1424940 h 2092122"/>
              <a:gd name="connsiteX30" fmla="*/ 2378762 w 2416862"/>
              <a:gd name="connsiteY30" fmla="*/ 1379220 h 2092122"/>
              <a:gd name="connsiteX31" fmla="*/ 2394002 w 2416862"/>
              <a:gd name="connsiteY31" fmla="*/ 1333500 h 2092122"/>
              <a:gd name="connsiteX32" fmla="*/ 2401622 w 2416862"/>
              <a:gd name="connsiteY32" fmla="*/ 1310640 h 2092122"/>
              <a:gd name="connsiteX33" fmla="*/ 2416862 w 2416862"/>
              <a:gd name="connsiteY33" fmla="*/ 1287780 h 2092122"/>
              <a:gd name="connsiteX34" fmla="*/ 2386382 w 2416862"/>
              <a:gd name="connsiteY34" fmla="*/ 1242060 h 2092122"/>
              <a:gd name="connsiteX35" fmla="*/ 2363522 w 2416862"/>
              <a:gd name="connsiteY35" fmla="*/ 1249680 h 2092122"/>
              <a:gd name="connsiteX36" fmla="*/ 2355902 w 2416862"/>
              <a:gd name="connsiteY36" fmla="*/ 1280160 h 2092122"/>
              <a:gd name="connsiteX37" fmla="*/ 2226362 w 2416862"/>
              <a:gd name="connsiteY37" fmla="*/ 1287780 h 2092122"/>
              <a:gd name="connsiteX38" fmla="*/ 2203502 w 2416862"/>
              <a:gd name="connsiteY38" fmla="*/ 1272540 h 2092122"/>
              <a:gd name="connsiteX39" fmla="*/ 2173022 w 2416862"/>
              <a:gd name="connsiteY39" fmla="*/ 1219200 h 2092122"/>
              <a:gd name="connsiteX40" fmla="*/ 2165402 w 2416862"/>
              <a:gd name="connsiteY40" fmla="*/ 1196340 h 2092122"/>
              <a:gd name="connsiteX41" fmla="*/ 2150162 w 2416862"/>
              <a:gd name="connsiteY41" fmla="*/ 1173480 h 2092122"/>
              <a:gd name="connsiteX42" fmla="*/ 2134922 w 2416862"/>
              <a:gd name="connsiteY42" fmla="*/ 1127760 h 2092122"/>
              <a:gd name="connsiteX43" fmla="*/ 2157782 w 2416862"/>
              <a:gd name="connsiteY43" fmla="*/ 1021080 h 2092122"/>
              <a:gd name="connsiteX44" fmla="*/ 2188262 w 2416862"/>
              <a:gd name="connsiteY44" fmla="*/ 975360 h 2092122"/>
              <a:gd name="connsiteX45" fmla="*/ 2150162 w 2416862"/>
              <a:gd name="connsiteY45" fmla="*/ 914400 h 2092122"/>
              <a:gd name="connsiteX46" fmla="*/ 2134922 w 2416862"/>
              <a:gd name="connsiteY46" fmla="*/ 891540 h 2092122"/>
              <a:gd name="connsiteX47" fmla="*/ 2112062 w 2416862"/>
              <a:gd name="connsiteY47" fmla="*/ 861060 h 2092122"/>
              <a:gd name="connsiteX48" fmla="*/ 2073962 w 2416862"/>
              <a:gd name="connsiteY48" fmla="*/ 807720 h 2092122"/>
              <a:gd name="connsiteX49" fmla="*/ 2066342 w 2416862"/>
              <a:gd name="connsiteY49" fmla="*/ 784860 h 2092122"/>
              <a:gd name="connsiteX50" fmla="*/ 1990142 w 2416862"/>
              <a:gd name="connsiteY50" fmla="*/ 708660 h 2092122"/>
              <a:gd name="connsiteX51" fmla="*/ 1967282 w 2416862"/>
              <a:gd name="connsiteY51" fmla="*/ 701040 h 2092122"/>
              <a:gd name="connsiteX52" fmla="*/ 1921562 w 2416862"/>
              <a:gd name="connsiteY52" fmla="*/ 678180 h 2092122"/>
              <a:gd name="connsiteX53" fmla="*/ 1860602 w 2416862"/>
              <a:gd name="connsiteY53" fmla="*/ 609600 h 2092122"/>
              <a:gd name="connsiteX54" fmla="*/ 1852982 w 2416862"/>
              <a:gd name="connsiteY54" fmla="*/ 586740 h 2092122"/>
              <a:gd name="connsiteX55" fmla="*/ 1822502 w 2416862"/>
              <a:gd name="connsiteY55" fmla="*/ 541020 h 2092122"/>
              <a:gd name="connsiteX56" fmla="*/ 1814882 w 2416862"/>
              <a:gd name="connsiteY56" fmla="*/ 518160 h 2092122"/>
              <a:gd name="connsiteX57" fmla="*/ 1761542 w 2416862"/>
              <a:gd name="connsiteY57" fmla="*/ 487680 h 2092122"/>
              <a:gd name="connsiteX58" fmla="*/ 1738682 w 2416862"/>
              <a:gd name="connsiteY58" fmla="*/ 464820 h 2092122"/>
              <a:gd name="connsiteX59" fmla="*/ 1692962 w 2416862"/>
              <a:gd name="connsiteY59" fmla="*/ 434340 h 2092122"/>
              <a:gd name="connsiteX60" fmla="*/ 1670102 w 2416862"/>
              <a:gd name="connsiteY60" fmla="*/ 411480 h 2092122"/>
              <a:gd name="connsiteX61" fmla="*/ 1616762 w 2416862"/>
              <a:gd name="connsiteY61" fmla="*/ 388620 h 2092122"/>
              <a:gd name="connsiteX62" fmla="*/ 1571042 w 2416862"/>
              <a:gd name="connsiteY62" fmla="*/ 358140 h 2092122"/>
              <a:gd name="connsiteX63" fmla="*/ 1525322 w 2416862"/>
              <a:gd name="connsiteY63" fmla="*/ 327660 h 2092122"/>
              <a:gd name="connsiteX64" fmla="*/ 1510082 w 2416862"/>
              <a:gd name="connsiteY64" fmla="*/ 304800 h 2092122"/>
              <a:gd name="connsiteX65" fmla="*/ 1487222 w 2416862"/>
              <a:gd name="connsiteY65" fmla="*/ 289560 h 2092122"/>
              <a:gd name="connsiteX66" fmla="*/ 1479602 w 2416862"/>
              <a:gd name="connsiteY66" fmla="*/ 266700 h 2092122"/>
              <a:gd name="connsiteX67" fmla="*/ 1441502 w 2416862"/>
              <a:gd name="connsiteY67" fmla="*/ 220980 h 2092122"/>
              <a:gd name="connsiteX68" fmla="*/ 1418642 w 2416862"/>
              <a:gd name="connsiteY68" fmla="*/ 205740 h 2092122"/>
              <a:gd name="connsiteX69" fmla="*/ 1388162 w 2416862"/>
              <a:gd name="connsiteY69" fmla="*/ 182880 h 2092122"/>
              <a:gd name="connsiteX70" fmla="*/ 1319582 w 2416862"/>
              <a:gd name="connsiteY70" fmla="*/ 144780 h 2092122"/>
              <a:gd name="connsiteX71" fmla="*/ 1243382 w 2416862"/>
              <a:gd name="connsiteY71" fmla="*/ 83820 h 2092122"/>
              <a:gd name="connsiteX72" fmla="*/ 1228142 w 2416862"/>
              <a:gd name="connsiteY72" fmla="*/ 60960 h 2092122"/>
              <a:gd name="connsiteX73" fmla="*/ 1159562 w 2416862"/>
              <a:gd name="connsiteY73" fmla="*/ 7620 h 2092122"/>
              <a:gd name="connsiteX74" fmla="*/ 1159562 w 2416862"/>
              <a:gd name="connsiteY74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95486 w 2416862"/>
              <a:gd name="connsiteY4" fmla="*/ 1822365 h 2092122"/>
              <a:gd name="connsiteX5" fmla="*/ 1388162 w 2416862"/>
              <a:gd name="connsiteY5" fmla="*/ 1744980 h 2092122"/>
              <a:gd name="connsiteX6" fmla="*/ 1411022 w 2416862"/>
              <a:gd name="connsiteY6" fmla="*/ 1737360 h 2092122"/>
              <a:gd name="connsiteX7" fmla="*/ 1487222 w 2416862"/>
              <a:gd name="connsiteY7" fmla="*/ 1722120 h 2092122"/>
              <a:gd name="connsiteX8" fmla="*/ 1510082 w 2416862"/>
              <a:gd name="connsiteY8" fmla="*/ 1714500 h 2092122"/>
              <a:gd name="connsiteX9" fmla="*/ 1540562 w 2416862"/>
              <a:gd name="connsiteY9" fmla="*/ 1706880 h 2092122"/>
              <a:gd name="connsiteX10" fmla="*/ 1563422 w 2416862"/>
              <a:gd name="connsiteY10" fmla="*/ 1699260 h 2092122"/>
              <a:gd name="connsiteX11" fmla="*/ 1639622 w 2416862"/>
              <a:gd name="connsiteY11" fmla="*/ 1676400 h 2092122"/>
              <a:gd name="connsiteX12" fmla="*/ 1662482 w 2416862"/>
              <a:gd name="connsiteY12" fmla="*/ 1668780 h 2092122"/>
              <a:gd name="connsiteX13" fmla="*/ 1685342 w 2416862"/>
              <a:gd name="connsiteY13" fmla="*/ 1661160 h 2092122"/>
              <a:gd name="connsiteX14" fmla="*/ 1746302 w 2416862"/>
              <a:gd name="connsiteY14" fmla="*/ 1668780 h 2092122"/>
              <a:gd name="connsiteX15" fmla="*/ 1769162 w 2416862"/>
              <a:gd name="connsiteY15" fmla="*/ 1684020 h 2092122"/>
              <a:gd name="connsiteX16" fmla="*/ 1868222 w 2416862"/>
              <a:gd name="connsiteY16" fmla="*/ 1706880 h 2092122"/>
              <a:gd name="connsiteX17" fmla="*/ 2043482 w 2416862"/>
              <a:gd name="connsiteY17" fmla="*/ 1699260 h 2092122"/>
              <a:gd name="connsiteX18" fmla="*/ 2089202 w 2416862"/>
              <a:gd name="connsiteY18" fmla="*/ 1668780 h 2092122"/>
              <a:gd name="connsiteX19" fmla="*/ 2112062 w 2416862"/>
              <a:gd name="connsiteY19" fmla="*/ 1661160 h 2092122"/>
              <a:gd name="connsiteX20" fmla="*/ 2134922 w 2416862"/>
              <a:gd name="connsiteY20" fmla="*/ 1645920 h 2092122"/>
              <a:gd name="connsiteX21" fmla="*/ 2165402 w 2416862"/>
              <a:gd name="connsiteY21" fmla="*/ 1600200 h 2092122"/>
              <a:gd name="connsiteX22" fmla="*/ 2188262 w 2416862"/>
              <a:gd name="connsiteY22" fmla="*/ 1546860 h 2092122"/>
              <a:gd name="connsiteX23" fmla="*/ 2195882 w 2416862"/>
              <a:gd name="connsiteY23" fmla="*/ 1524000 h 2092122"/>
              <a:gd name="connsiteX24" fmla="*/ 2241602 w 2416862"/>
              <a:gd name="connsiteY24" fmla="*/ 1501140 h 2092122"/>
              <a:gd name="connsiteX25" fmla="*/ 2264462 w 2416862"/>
              <a:gd name="connsiteY25" fmla="*/ 1485900 h 2092122"/>
              <a:gd name="connsiteX26" fmla="*/ 2287322 w 2416862"/>
              <a:gd name="connsiteY26" fmla="*/ 1478280 h 2092122"/>
              <a:gd name="connsiteX27" fmla="*/ 2333042 w 2416862"/>
              <a:gd name="connsiteY27" fmla="*/ 1440180 h 2092122"/>
              <a:gd name="connsiteX28" fmla="*/ 2355902 w 2416862"/>
              <a:gd name="connsiteY28" fmla="*/ 1424940 h 2092122"/>
              <a:gd name="connsiteX29" fmla="*/ 2378762 w 2416862"/>
              <a:gd name="connsiteY29" fmla="*/ 1379220 h 2092122"/>
              <a:gd name="connsiteX30" fmla="*/ 2394002 w 2416862"/>
              <a:gd name="connsiteY30" fmla="*/ 1333500 h 2092122"/>
              <a:gd name="connsiteX31" fmla="*/ 2401622 w 2416862"/>
              <a:gd name="connsiteY31" fmla="*/ 1310640 h 2092122"/>
              <a:gd name="connsiteX32" fmla="*/ 2416862 w 2416862"/>
              <a:gd name="connsiteY32" fmla="*/ 1287780 h 2092122"/>
              <a:gd name="connsiteX33" fmla="*/ 2386382 w 2416862"/>
              <a:gd name="connsiteY33" fmla="*/ 1242060 h 2092122"/>
              <a:gd name="connsiteX34" fmla="*/ 2363522 w 2416862"/>
              <a:gd name="connsiteY34" fmla="*/ 1249680 h 2092122"/>
              <a:gd name="connsiteX35" fmla="*/ 2355902 w 2416862"/>
              <a:gd name="connsiteY35" fmla="*/ 1280160 h 2092122"/>
              <a:gd name="connsiteX36" fmla="*/ 2226362 w 2416862"/>
              <a:gd name="connsiteY36" fmla="*/ 1287780 h 2092122"/>
              <a:gd name="connsiteX37" fmla="*/ 2203502 w 2416862"/>
              <a:gd name="connsiteY37" fmla="*/ 1272540 h 2092122"/>
              <a:gd name="connsiteX38" fmla="*/ 2173022 w 2416862"/>
              <a:gd name="connsiteY38" fmla="*/ 1219200 h 2092122"/>
              <a:gd name="connsiteX39" fmla="*/ 2165402 w 2416862"/>
              <a:gd name="connsiteY39" fmla="*/ 1196340 h 2092122"/>
              <a:gd name="connsiteX40" fmla="*/ 2150162 w 2416862"/>
              <a:gd name="connsiteY40" fmla="*/ 1173480 h 2092122"/>
              <a:gd name="connsiteX41" fmla="*/ 2134922 w 2416862"/>
              <a:gd name="connsiteY41" fmla="*/ 1127760 h 2092122"/>
              <a:gd name="connsiteX42" fmla="*/ 2157782 w 2416862"/>
              <a:gd name="connsiteY42" fmla="*/ 1021080 h 2092122"/>
              <a:gd name="connsiteX43" fmla="*/ 2188262 w 2416862"/>
              <a:gd name="connsiteY43" fmla="*/ 975360 h 2092122"/>
              <a:gd name="connsiteX44" fmla="*/ 2150162 w 2416862"/>
              <a:gd name="connsiteY44" fmla="*/ 914400 h 2092122"/>
              <a:gd name="connsiteX45" fmla="*/ 2134922 w 2416862"/>
              <a:gd name="connsiteY45" fmla="*/ 891540 h 2092122"/>
              <a:gd name="connsiteX46" fmla="*/ 2112062 w 2416862"/>
              <a:gd name="connsiteY46" fmla="*/ 861060 h 2092122"/>
              <a:gd name="connsiteX47" fmla="*/ 2073962 w 2416862"/>
              <a:gd name="connsiteY47" fmla="*/ 807720 h 2092122"/>
              <a:gd name="connsiteX48" fmla="*/ 2066342 w 2416862"/>
              <a:gd name="connsiteY48" fmla="*/ 784860 h 2092122"/>
              <a:gd name="connsiteX49" fmla="*/ 1990142 w 2416862"/>
              <a:gd name="connsiteY49" fmla="*/ 708660 h 2092122"/>
              <a:gd name="connsiteX50" fmla="*/ 1967282 w 2416862"/>
              <a:gd name="connsiteY50" fmla="*/ 701040 h 2092122"/>
              <a:gd name="connsiteX51" fmla="*/ 1921562 w 2416862"/>
              <a:gd name="connsiteY51" fmla="*/ 678180 h 2092122"/>
              <a:gd name="connsiteX52" fmla="*/ 1860602 w 2416862"/>
              <a:gd name="connsiteY52" fmla="*/ 609600 h 2092122"/>
              <a:gd name="connsiteX53" fmla="*/ 1852982 w 2416862"/>
              <a:gd name="connsiteY53" fmla="*/ 586740 h 2092122"/>
              <a:gd name="connsiteX54" fmla="*/ 1822502 w 2416862"/>
              <a:gd name="connsiteY54" fmla="*/ 541020 h 2092122"/>
              <a:gd name="connsiteX55" fmla="*/ 1814882 w 2416862"/>
              <a:gd name="connsiteY55" fmla="*/ 518160 h 2092122"/>
              <a:gd name="connsiteX56" fmla="*/ 1761542 w 2416862"/>
              <a:gd name="connsiteY56" fmla="*/ 487680 h 2092122"/>
              <a:gd name="connsiteX57" fmla="*/ 1738682 w 2416862"/>
              <a:gd name="connsiteY57" fmla="*/ 464820 h 2092122"/>
              <a:gd name="connsiteX58" fmla="*/ 1692962 w 2416862"/>
              <a:gd name="connsiteY58" fmla="*/ 434340 h 2092122"/>
              <a:gd name="connsiteX59" fmla="*/ 1670102 w 2416862"/>
              <a:gd name="connsiteY59" fmla="*/ 411480 h 2092122"/>
              <a:gd name="connsiteX60" fmla="*/ 1616762 w 2416862"/>
              <a:gd name="connsiteY60" fmla="*/ 388620 h 2092122"/>
              <a:gd name="connsiteX61" fmla="*/ 1571042 w 2416862"/>
              <a:gd name="connsiteY61" fmla="*/ 358140 h 2092122"/>
              <a:gd name="connsiteX62" fmla="*/ 1525322 w 2416862"/>
              <a:gd name="connsiteY62" fmla="*/ 327660 h 2092122"/>
              <a:gd name="connsiteX63" fmla="*/ 1510082 w 2416862"/>
              <a:gd name="connsiteY63" fmla="*/ 304800 h 2092122"/>
              <a:gd name="connsiteX64" fmla="*/ 1487222 w 2416862"/>
              <a:gd name="connsiteY64" fmla="*/ 289560 h 2092122"/>
              <a:gd name="connsiteX65" fmla="*/ 1479602 w 2416862"/>
              <a:gd name="connsiteY65" fmla="*/ 266700 h 2092122"/>
              <a:gd name="connsiteX66" fmla="*/ 1441502 w 2416862"/>
              <a:gd name="connsiteY66" fmla="*/ 220980 h 2092122"/>
              <a:gd name="connsiteX67" fmla="*/ 1418642 w 2416862"/>
              <a:gd name="connsiteY67" fmla="*/ 205740 h 2092122"/>
              <a:gd name="connsiteX68" fmla="*/ 1388162 w 2416862"/>
              <a:gd name="connsiteY68" fmla="*/ 182880 h 2092122"/>
              <a:gd name="connsiteX69" fmla="*/ 1319582 w 2416862"/>
              <a:gd name="connsiteY69" fmla="*/ 144780 h 2092122"/>
              <a:gd name="connsiteX70" fmla="*/ 1243382 w 2416862"/>
              <a:gd name="connsiteY70" fmla="*/ 83820 h 2092122"/>
              <a:gd name="connsiteX71" fmla="*/ 1228142 w 2416862"/>
              <a:gd name="connsiteY71" fmla="*/ 60960 h 2092122"/>
              <a:gd name="connsiteX72" fmla="*/ 1159562 w 2416862"/>
              <a:gd name="connsiteY72" fmla="*/ 7620 h 2092122"/>
              <a:gd name="connsiteX73" fmla="*/ 1159562 w 2416862"/>
              <a:gd name="connsiteY73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95486 w 2416862"/>
              <a:gd name="connsiteY4" fmla="*/ 1822365 h 2092122"/>
              <a:gd name="connsiteX5" fmla="*/ 1411022 w 2416862"/>
              <a:gd name="connsiteY5" fmla="*/ 1737360 h 2092122"/>
              <a:gd name="connsiteX6" fmla="*/ 1487222 w 2416862"/>
              <a:gd name="connsiteY6" fmla="*/ 1722120 h 2092122"/>
              <a:gd name="connsiteX7" fmla="*/ 1510082 w 2416862"/>
              <a:gd name="connsiteY7" fmla="*/ 1714500 h 2092122"/>
              <a:gd name="connsiteX8" fmla="*/ 1540562 w 2416862"/>
              <a:gd name="connsiteY8" fmla="*/ 1706880 h 2092122"/>
              <a:gd name="connsiteX9" fmla="*/ 1563422 w 2416862"/>
              <a:gd name="connsiteY9" fmla="*/ 1699260 h 2092122"/>
              <a:gd name="connsiteX10" fmla="*/ 1639622 w 2416862"/>
              <a:gd name="connsiteY10" fmla="*/ 1676400 h 2092122"/>
              <a:gd name="connsiteX11" fmla="*/ 1662482 w 2416862"/>
              <a:gd name="connsiteY11" fmla="*/ 1668780 h 2092122"/>
              <a:gd name="connsiteX12" fmla="*/ 1685342 w 2416862"/>
              <a:gd name="connsiteY12" fmla="*/ 1661160 h 2092122"/>
              <a:gd name="connsiteX13" fmla="*/ 1746302 w 2416862"/>
              <a:gd name="connsiteY13" fmla="*/ 1668780 h 2092122"/>
              <a:gd name="connsiteX14" fmla="*/ 1769162 w 2416862"/>
              <a:gd name="connsiteY14" fmla="*/ 1684020 h 2092122"/>
              <a:gd name="connsiteX15" fmla="*/ 1868222 w 2416862"/>
              <a:gd name="connsiteY15" fmla="*/ 1706880 h 2092122"/>
              <a:gd name="connsiteX16" fmla="*/ 2043482 w 2416862"/>
              <a:gd name="connsiteY16" fmla="*/ 1699260 h 2092122"/>
              <a:gd name="connsiteX17" fmla="*/ 2089202 w 2416862"/>
              <a:gd name="connsiteY17" fmla="*/ 1668780 h 2092122"/>
              <a:gd name="connsiteX18" fmla="*/ 2112062 w 2416862"/>
              <a:gd name="connsiteY18" fmla="*/ 1661160 h 2092122"/>
              <a:gd name="connsiteX19" fmla="*/ 2134922 w 2416862"/>
              <a:gd name="connsiteY19" fmla="*/ 1645920 h 2092122"/>
              <a:gd name="connsiteX20" fmla="*/ 2165402 w 2416862"/>
              <a:gd name="connsiteY20" fmla="*/ 1600200 h 2092122"/>
              <a:gd name="connsiteX21" fmla="*/ 2188262 w 2416862"/>
              <a:gd name="connsiteY21" fmla="*/ 1546860 h 2092122"/>
              <a:gd name="connsiteX22" fmla="*/ 2195882 w 2416862"/>
              <a:gd name="connsiteY22" fmla="*/ 1524000 h 2092122"/>
              <a:gd name="connsiteX23" fmla="*/ 2241602 w 2416862"/>
              <a:gd name="connsiteY23" fmla="*/ 1501140 h 2092122"/>
              <a:gd name="connsiteX24" fmla="*/ 2264462 w 2416862"/>
              <a:gd name="connsiteY24" fmla="*/ 1485900 h 2092122"/>
              <a:gd name="connsiteX25" fmla="*/ 2287322 w 2416862"/>
              <a:gd name="connsiteY25" fmla="*/ 1478280 h 2092122"/>
              <a:gd name="connsiteX26" fmla="*/ 2333042 w 2416862"/>
              <a:gd name="connsiteY26" fmla="*/ 1440180 h 2092122"/>
              <a:gd name="connsiteX27" fmla="*/ 2355902 w 2416862"/>
              <a:gd name="connsiteY27" fmla="*/ 1424940 h 2092122"/>
              <a:gd name="connsiteX28" fmla="*/ 2378762 w 2416862"/>
              <a:gd name="connsiteY28" fmla="*/ 1379220 h 2092122"/>
              <a:gd name="connsiteX29" fmla="*/ 2394002 w 2416862"/>
              <a:gd name="connsiteY29" fmla="*/ 1333500 h 2092122"/>
              <a:gd name="connsiteX30" fmla="*/ 2401622 w 2416862"/>
              <a:gd name="connsiteY30" fmla="*/ 1310640 h 2092122"/>
              <a:gd name="connsiteX31" fmla="*/ 2416862 w 2416862"/>
              <a:gd name="connsiteY31" fmla="*/ 1287780 h 2092122"/>
              <a:gd name="connsiteX32" fmla="*/ 2386382 w 2416862"/>
              <a:gd name="connsiteY32" fmla="*/ 1242060 h 2092122"/>
              <a:gd name="connsiteX33" fmla="*/ 2363522 w 2416862"/>
              <a:gd name="connsiteY33" fmla="*/ 1249680 h 2092122"/>
              <a:gd name="connsiteX34" fmla="*/ 2355902 w 2416862"/>
              <a:gd name="connsiteY34" fmla="*/ 1280160 h 2092122"/>
              <a:gd name="connsiteX35" fmla="*/ 2226362 w 2416862"/>
              <a:gd name="connsiteY35" fmla="*/ 1287780 h 2092122"/>
              <a:gd name="connsiteX36" fmla="*/ 2203502 w 2416862"/>
              <a:gd name="connsiteY36" fmla="*/ 1272540 h 2092122"/>
              <a:gd name="connsiteX37" fmla="*/ 2173022 w 2416862"/>
              <a:gd name="connsiteY37" fmla="*/ 1219200 h 2092122"/>
              <a:gd name="connsiteX38" fmla="*/ 2165402 w 2416862"/>
              <a:gd name="connsiteY38" fmla="*/ 1196340 h 2092122"/>
              <a:gd name="connsiteX39" fmla="*/ 2150162 w 2416862"/>
              <a:gd name="connsiteY39" fmla="*/ 1173480 h 2092122"/>
              <a:gd name="connsiteX40" fmla="*/ 2134922 w 2416862"/>
              <a:gd name="connsiteY40" fmla="*/ 1127760 h 2092122"/>
              <a:gd name="connsiteX41" fmla="*/ 2157782 w 2416862"/>
              <a:gd name="connsiteY41" fmla="*/ 1021080 h 2092122"/>
              <a:gd name="connsiteX42" fmla="*/ 2188262 w 2416862"/>
              <a:gd name="connsiteY42" fmla="*/ 975360 h 2092122"/>
              <a:gd name="connsiteX43" fmla="*/ 2150162 w 2416862"/>
              <a:gd name="connsiteY43" fmla="*/ 914400 h 2092122"/>
              <a:gd name="connsiteX44" fmla="*/ 2134922 w 2416862"/>
              <a:gd name="connsiteY44" fmla="*/ 891540 h 2092122"/>
              <a:gd name="connsiteX45" fmla="*/ 2112062 w 2416862"/>
              <a:gd name="connsiteY45" fmla="*/ 861060 h 2092122"/>
              <a:gd name="connsiteX46" fmla="*/ 2073962 w 2416862"/>
              <a:gd name="connsiteY46" fmla="*/ 807720 h 2092122"/>
              <a:gd name="connsiteX47" fmla="*/ 2066342 w 2416862"/>
              <a:gd name="connsiteY47" fmla="*/ 784860 h 2092122"/>
              <a:gd name="connsiteX48" fmla="*/ 1990142 w 2416862"/>
              <a:gd name="connsiteY48" fmla="*/ 708660 h 2092122"/>
              <a:gd name="connsiteX49" fmla="*/ 1967282 w 2416862"/>
              <a:gd name="connsiteY49" fmla="*/ 701040 h 2092122"/>
              <a:gd name="connsiteX50" fmla="*/ 1921562 w 2416862"/>
              <a:gd name="connsiteY50" fmla="*/ 678180 h 2092122"/>
              <a:gd name="connsiteX51" fmla="*/ 1860602 w 2416862"/>
              <a:gd name="connsiteY51" fmla="*/ 609600 h 2092122"/>
              <a:gd name="connsiteX52" fmla="*/ 1852982 w 2416862"/>
              <a:gd name="connsiteY52" fmla="*/ 586740 h 2092122"/>
              <a:gd name="connsiteX53" fmla="*/ 1822502 w 2416862"/>
              <a:gd name="connsiteY53" fmla="*/ 541020 h 2092122"/>
              <a:gd name="connsiteX54" fmla="*/ 1814882 w 2416862"/>
              <a:gd name="connsiteY54" fmla="*/ 518160 h 2092122"/>
              <a:gd name="connsiteX55" fmla="*/ 1761542 w 2416862"/>
              <a:gd name="connsiteY55" fmla="*/ 487680 h 2092122"/>
              <a:gd name="connsiteX56" fmla="*/ 1738682 w 2416862"/>
              <a:gd name="connsiteY56" fmla="*/ 464820 h 2092122"/>
              <a:gd name="connsiteX57" fmla="*/ 1692962 w 2416862"/>
              <a:gd name="connsiteY57" fmla="*/ 434340 h 2092122"/>
              <a:gd name="connsiteX58" fmla="*/ 1670102 w 2416862"/>
              <a:gd name="connsiteY58" fmla="*/ 411480 h 2092122"/>
              <a:gd name="connsiteX59" fmla="*/ 1616762 w 2416862"/>
              <a:gd name="connsiteY59" fmla="*/ 388620 h 2092122"/>
              <a:gd name="connsiteX60" fmla="*/ 1571042 w 2416862"/>
              <a:gd name="connsiteY60" fmla="*/ 358140 h 2092122"/>
              <a:gd name="connsiteX61" fmla="*/ 1525322 w 2416862"/>
              <a:gd name="connsiteY61" fmla="*/ 327660 h 2092122"/>
              <a:gd name="connsiteX62" fmla="*/ 1510082 w 2416862"/>
              <a:gd name="connsiteY62" fmla="*/ 304800 h 2092122"/>
              <a:gd name="connsiteX63" fmla="*/ 1487222 w 2416862"/>
              <a:gd name="connsiteY63" fmla="*/ 289560 h 2092122"/>
              <a:gd name="connsiteX64" fmla="*/ 1479602 w 2416862"/>
              <a:gd name="connsiteY64" fmla="*/ 266700 h 2092122"/>
              <a:gd name="connsiteX65" fmla="*/ 1441502 w 2416862"/>
              <a:gd name="connsiteY65" fmla="*/ 220980 h 2092122"/>
              <a:gd name="connsiteX66" fmla="*/ 1418642 w 2416862"/>
              <a:gd name="connsiteY66" fmla="*/ 205740 h 2092122"/>
              <a:gd name="connsiteX67" fmla="*/ 1388162 w 2416862"/>
              <a:gd name="connsiteY67" fmla="*/ 182880 h 2092122"/>
              <a:gd name="connsiteX68" fmla="*/ 1319582 w 2416862"/>
              <a:gd name="connsiteY68" fmla="*/ 144780 h 2092122"/>
              <a:gd name="connsiteX69" fmla="*/ 1243382 w 2416862"/>
              <a:gd name="connsiteY69" fmla="*/ 83820 h 2092122"/>
              <a:gd name="connsiteX70" fmla="*/ 1228142 w 2416862"/>
              <a:gd name="connsiteY70" fmla="*/ 60960 h 2092122"/>
              <a:gd name="connsiteX71" fmla="*/ 1159562 w 2416862"/>
              <a:gd name="connsiteY71" fmla="*/ 7620 h 2092122"/>
              <a:gd name="connsiteX72" fmla="*/ 1159562 w 2416862"/>
              <a:gd name="connsiteY72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95486 w 2416862"/>
              <a:gd name="connsiteY4" fmla="*/ 1822365 h 2092122"/>
              <a:gd name="connsiteX5" fmla="*/ 1487222 w 2416862"/>
              <a:gd name="connsiteY5" fmla="*/ 1722120 h 2092122"/>
              <a:gd name="connsiteX6" fmla="*/ 1510082 w 2416862"/>
              <a:gd name="connsiteY6" fmla="*/ 1714500 h 2092122"/>
              <a:gd name="connsiteX7" fmla="*/ 1540562 w 2416862"/>
              <a:gd name="connsiteY7" fmla="*/ 1706880 h 2092122"/>
              <a:gd name="connsiteX8" fmla="*/ 1563422 w 2416862"/>
              <a:gd name="connsiteY8" fmla="*/ 1699260 h 2092122"/>
              <a:gd name="connsiteX9" fmla="*/ 1639622 w 2416862"/>
              <a:gd name="connsiteY9" fmla="*/ 1676400 h 2092122"/>
              <a:gd name="connsiteX10" fmla="*/ 1662482 w 2416862"/>
              <a:gd name="connsiteY10" fmla="*/ 1668780 h 2092122"/>
              <a:gd name="connsiteX11" fmla="*/ 1685342 w 2416862"/>
              <a:gd name="connsiteY11" fmla="*/ 1661160 h 2092122"/>
              <a:gd name="connsiteX12" fmla="*/ 1746302 w 2416862"/>
              <a:gd name="connsiteY12" fmla="*/ 1668780 h 2092122"/>
              <a:gd name="connsiteX13" fmla="*/ 1769162 w 2416862"/>
              <a:gd name="connsiteY13" fmla="*/ 1684020 h 2092122"/>
              <a:gd name="connsiteX14" fmla="*/ 1868222 w 2416862"/>
              <a:gd name="connsiteY14" fmla="*/ 1706880 h 2092122"/>
              <a:gd name="connsiteX15" fmla="*/ 2043482 w 2416862"/>
              <a:gd name="connsiteY15" fmla="*/ 1699260 h 2092122"/>
              <a:gd name="connsiteX16" fmla="*/ 2089202 w 2416862"/>
              <a:gd name="connsiteY16" fmla="*/ 1668780 h 2092122"/>
              <a:gd name="connsiteX17" fmla="*/ 2112062 w 2416862"/>
              <a:gd name="connsiteY17" fmla="*/ 1661160 h 2092122"/>
              <a:gd name="connsiteX18" fmla="*/ 2134922 w 2416862"/>
              <a:gd name="connsiteY18" fmla="*/ 1645920 h 2092122"/>
              <a:gd name="connsiteX19" fmla="*/ 2165402 w 2416862"/>
              <a:gd name="connsiteY19" fmla="*/ 1600200 h 2092122"/>
              <a:gd name="connsiteX20" fmla="*/ 2188262 w 2416862"/>
              <a:gd name="connsiteY20" fmla="*/ 1546860 h 2092122"/>
              <a:gd name="connsiteX21" fmla="*/ 2195882 w 2416862"/>
              <a:gd name="connsiteY21" fmla="*/ 1524000 h 2092122"/>
              <a:gd name="connsiteX22" fmla="*/ 2241602 w 2416862"/>
              <a:gd name="connsiteY22" fmla="*/ 1501140 h 2092122"/>
              <a:gd name="connsiteX23" fmla="*/ 2264462 w 2416862"/>
              <a:gd name="connsiteY23" fmla="*/ 1485900 h 2092122"/>
              <a:gd name="connsiteX24" fmla="*/ 2287322 w 2416862"/>
              <a:gd name="connsiteY24" fmla="*/ 1478280 h 2092122"/>
              <a:gd name="connsiteX25" fmla="*/ 2333042 w 2416862"/>
              <a:gd name="connsiteY25" fmla="*/ 1440180 h 2092122"/>
              <a:gd name="connsiteX26" fmla="*/ 2355902 w 2416862"/>
              <a:gd name="connsiteY26" fmla="*/ 1424940 h 2092122"/>
              <a:gd name="connsiteX27" fmla="*/ 2378762 w 2416862"/>
              <a:gd name="connsiteY27" fmla="*/ 1379220 h 2092122"/>
              <a:gd name="connsiteX28" fmla="*/ 2394002 w 2416862"/>
              <a:gd name="connsiteY28" fmla="*/ 1333500 h 2092122"/>
              <a:gd name="connsiteX29" fmla="*/ 2401622 w 2416862"/>
              <a:gd name="connsiteY29" fmla="*/ 1310640 h 2092122"/>
              <a:gd name="connsiteX30" fmla="*/ 2416862 w 2416862"/>
              <a:gd name="connsiteY30" fmla="*/ 1287780 h 2092122"/>
              <a:gd name="connsiteX31" fmla="*/ 2386382 w 2416862"/>
              <a:gd name="connsiteY31" fmla="*/ 1242060 h 2092122"/>
              <a:gd name="connsiteX32" fmla="*/ 2363522 w 2416862"/>
              <a:gd name="connsiteY32" fmla="*/ 1249680 h 2092122"/>
              <a:gd name="connsiteX33" fmla="*/ 2355902 w 2416862"/>
              <a:gd name="connsiteY33" fmla="*/ 1280160 h 2092122"/>
              <a:gd name="connsiteX34" fmla="*/ 2226362 w 2416862"/>
              <a:gd name="connsiteY34" fmla="*/ 1287780 h 2092122"/>
              <a:gd name="connsiteX35" fmla="*/ 2203502 w 2416862"/>
              <a:gd name="connsiteY35" fmla="*/ 1272540 h 2092122"/>
              <a:gd name="connsiteX36" fmla="*/ 2173022 w 2416862"/>
              <a:gd name="connsiteY36" fmla="*/ 1219200 h 2092122"/>
              <a:gd name="connsiteX37" fmla="*/ 2165402 w 2416862"/>
              <a:gd name="connsiteY37" fmla="*/ 1196340 h 2092122"/>
              <a:gd name="connsiteX38" fmla="*/ 2150162 w 2416862"/>
              <a:gd name="connsiteY38" fmla="*/ 1173480 h 2092122"/>
              <a:gd name="connsiteX39" fmla="*/ 2134922 w 2416862"/>
              <a:gd name="connsiteY39" fmla="*/ 1127760 h 2092122"/>
              <a:gd name="connsiteX40" fmla="*/ 2157782 w 2416862"/>
              <a:gd name="connsiteY40" fmla="*/ 1021080 h 2092122"/>
              <a:gd name="connsiteX41" fmla="*/ 2188262 w 2416862"/>
              <a:gd name="connsiteY41" fmla="*/ 975360 h 2092122"/>
              <a:gd name="connsiteX42" fmla="*/ 2150162 w 2416862"/>
              <a:gd name="connsiteY42" fmla="*/ 914400 h 2092122"/>
              <a:gd name="connsiteX43" fmla="*/ 2134922 w 2416862"/>
              <a:gd name="connsiteY43" fmla="*/ 891540 h 2092122"/>
              <a:gd name="connsiteX44" fmla="*/ 2112062 w 2416862"/>
              <a:gd name="connsiteY44" fmla="*/ 861060 h 2092122"/>
              <a:gd name="connsiteX45" fmla="*/ 2073962 w 2416862"/>
              <a:gd name="connsiteY45" fmla="*/ 807720 h 2092122"/>
              <a:gd name="connsiteX46" fmla="*/ 2066342 w 2416862"/>
              <a:gd name="connsiteY46" fmla="*/ 784860 h 2092122"/>
              <a:gd name="connsiteX47" fmla="*/ 1990142 w 2416862"/>
              <a:gd name="connsiteY47" fmla="*/ 708660 h 2092122"/>
              <a:gd name="connsiteX48" fmla="*/ 1967282 w 2416862"/>
              <a:gd name="connsiteY48" fmla="*/ 701040 h 2092122"/>
              <a:gd name="connsiteX49" fmla="*/ 1921562 w 2416862"/>
              <a:gd name="connsiteY49" fmla="*/ 678180 h 2092122"/>
              <a:gd name="connsiteX50" fmla="*/ 1860602 w 2416862"/>
              <a:gd name="connsiteY50" fmla="*/ 609600 h 2092122"/>
              <a:gd name="connsiteX51" fmla="*/ 1852982 w 2416862"/>
              <a:gd name="connsiteY51" fmla="*/ 586740 h 2092122"/>
              <a:gd name="connsiteX52" fmla="*/ 1822502 w 2416862"/>
              <a:gd name="connsiteY52" fmla="*/ 541020 h 2092122"/>
              <a:gd name="connsiteX53" fmla="*/ 1814882 w 2416862"/>
              <a:gd name="connsiteY53" fmla="*/ 518160 h 2092122"/>
              <a:gd name="connsiteX54" fmla="*/ 1761542 w 2416862"/>
              <a:gd name="connsiteY54" fmla="*/ 487680 h 2092122"/>
              <a:gd name="connsiteX55" fmla="*/ 1738682 w 2416862"/>
              <a:gd name="connsiteY55" fmla="*/ 464820 h 2092122"/>
              <a:gd name="connsiteX56" fmla="*/ 1692962 w 2416862"/>
              <a:gd name="connsiteY56" fmla="*/ 434340 h 2092122"/>
              <a:gd name="connsiteX57" fmla="*/ 1670102 w 2416862"/>
              <a:gd name="connsiteY57" fmla="*/ 411480 h 2092122"/>
              <a:gd name="connsiteX58" fmla="*/ 1616762 w 2416862"/>
              <a:gd name="connsiteY58" fmla="*/ 388620 h 2092122"/>
              <a:gd name="connsiteX59" fmla="*/ 1571042 w 2416862"/>
              <a:gd name="connsiteY59" fmla="*/ 358140 h 2092122"/>
              <a:gd name="connsiteX60" fmla="*/ 1525322 w 2416862"/>
              <a:gd name="connsiteY60" fmla="*/ 327660 h 2092122"/>
              <a:gd name="connsiteX61" fmla="*/ 1510082 w 2416862"/>
              <a:gd name="connsiteY61" fmla="*/ 304800 h 2092122"/>
              <a:gd name="connsiteX62" fmla="*/ 1487222 w 2416862"/>
              <a:gd name="connsiteY62" fmla="*/ 289560 h 2092122"/>
              <a:gd name="connsiteX63" fmla="*/ 1479602 w 2416862"/>
              <a:gd name="connsiteY63" fmla="*/ 266700 h 2092122"/>
              <a:gd name="connsiteX64" fmla="*/ 1441502 w 2416862"/>
              <a:gd name="connsiteY64" fmla="*/ 220980 h 2092122"/>
              <a:gd name="connsiteX65" fmla="*/ 1418642 w 2416862"/>
              <a:gd name="connsiteY65" fmla="*/ 205740 h 2092122"/>
              <a:gd name="connsiteX66" fmla="*/ 1388162 w 2416862"/>
              <a:gd name="connsiteY66" fmla="*/ 182880 h 2092122"/>
              <a:gd name="connsiteX67" fmla="*/ 1319582 w 2416862"/>
              <a:gd name="connsiteY67" fmla="*/ 144780 h 2092122"/>
              <a:gd name="connsiteX68" fmla="*/ 1243382 w 2416862"/>
              <a:gd name="connsiteY68" fmla="*/ 83820 h 2092122"/>
              <a:gd name="connsiteX69" fmla="*/ 1228142 w 2416862"/>
              <a:gd name="connsiteY69" fmla="*/ 60960 h 2092122"/>
              <a:gd name="connsiteX70" fmla="*/ 1159562 w 2416862"/>
              <a:gd name="connsiteY70" fmla="*/ 7620 h 2092122"/>
              <a:gd name="connsiteX71" fmla="*/ 1159562 w 2416862"/>
              <a:gd name="connsiteY71" fmla="*/ 0 h 2092122"/>
              <a:gd name="connsiteX0" fmla="*/ 0 w 2416862"/>
              <a:gd name="connsiteY0" fmla="*/ 2092080 h 2092122"/>
              <a:gd name="connsiteX1" fmla="*/ 592346 w 2416862"/>
              <a:gd name="connsiteY1" fmla="*/ 2004127 h 2092122"/>
              <a:gd name="connsiteX2" fmla="*/ 879664 w 2416862"/>
              <a:gd name="connsiteY2" fmla="*/ 1942558 h 2092122"/>
              <a:gd name="connsiteX3" fmla="*/ 1131756 w 2416862"/>
              <a:gd name="connsiteY3" fmla="*/ 1890369 h 2092122"/>
              <a:gd name="connsiteX4" fmla="*/ 1295486 w 2416862"/>
              <a:gd name="connsiteY4" fmla="*/ 1822365 h 2092122"/>
              <a:gd name="connsiteX5" fmla="*/ 1414156 w 2416862"/>
              <a:gd name="connsiteY5" fmla="*/ 1764334 h 2092122"/>
              <a:gd name="connsiteX6" fmla="*/ 1510082 w 2416862"/>
              <a:gd name="connsiteY6" fmla="*/ 1714500 h 2092122"/>
              <a:gd name="connsiteX7" fmla="*/ 1540562 w 2416862"/>
              <a:gd name="connsiteY7" fmla="*/ 1706880 h 2092122"/>
              <a:gd name="connsiteX8" fmla="*/ 1563422 w 2416862"/>
              <a:gd name="connsiteY8" fmla="*/ 1699260 h 2092122"/>
              <a:gd name="connsiteX9" fmla="*/ 1639622 w 2416862"/>
              <a:gd name="connsiteY9" fmla="*/ 1676400 h 2092122"/>
              <a:gd name="connsiteX10" fmla="*/ 1662482 w 2416862"/>
              <a:gd name="connsiteY10" fmla="*/ 1668780 h 2092122"/>
              <a:gd name="connsiteX11" fmla="*/ 1685342 w 2416862"/>
              <a:gd name="connsiteY11" fmla="*/ 1661160 h 2092122"/>
              <a:gd name="connsiteX12" fmla="*/ 1746302 w 2416862"/>
              <a:gd name="connsiteY12" fmla="*/ 1668780 h 2092122"/>
              <a:gd name="connsiteX13" fmla="*/ 1769162 w 2416862"/>
              <a:gd name="connsiteY13" fmla="*/ 1684020 h 2092122"/>
              <a:gd name="connsiteX14" fmla="*/ 1868222 w 2416862"/>
              <a:gd name="connsiteY14" fmla="*/ 1706880 h 2092122"/>
              <a:gd name="connsiteX15" fmla="*/ 2043482 w 2416862"/>
              <a:gd name="connsiteY15" fmla="*/ 1699260 h 2092122"/>
              <a:gd name="connsiteX16" fmla="*/ 2089202 w 2416862"/>
              <a:gd name="connsiteY16" fmla="*/ 1668780 h 2092122"/>
              <a:gd name="connsiteX17" fmla="*/ 2112062 w 2416862"/>
              <a:gd name="connsiteY17" fmla="*/ 1661160 h 2092122"/>
              <a:gd name="connsiteX18" fmla="*/ 2134922 w 2416862"/>
              <a:gd name="connsiteY18" fmla="*/ 1645920 h 2092122"/>
              <a:gd name="connsiteX19" fmla="*/ 2165402 w 2416862"/>
              <a:gd name="connsiteY19" fmla="*/ 1600200 h 2092122"/>
              <a:gd name="connsiteX20" fmla="*/ 2188262 w 2416862"/>
              <a:gd name="connsiteY20" fmla="*/ 1546860 h 2092122"/>
              <a:gd name="connsiteX21" fmla="*/ 2195882 w 2416862"/>
              <a:gd name="connsiteY21" fmla="*/ 1524000 h 2092122"/>
              <a:gd name="connsiteX22" fmla="*/ 2241602 w 2416862"/>
              <a:gd name="connsiteY22" fmla="*/ 1501140 h 2092122"/>
              <a:gd name="connsiteX23" fmla="*/ 2264462 w 2416862"/>
              <a:gd name="connsiteY23" fmla="*/ 1485900 h 2092122"/>
              <a:gd name="connsiteX24" fmla="*/ 2287322 w 2416862"/>
              <a:gd name="connsiteY24" fmla="*/ 1478280 h 2092122"/>
              <a:gd name="connsiteX25" fmla="*/ 2333042 w 2416862"/>
              <a:gd name="connsiteY25" fmla="*/ 1440180 h 2092122"/>
              <a:gd name="connsiteX26" fmla="*/ 2355902 w 2416862"/>
              <a:gd name="connsiteY26" fmla="*/ 1424940 h 2092122"/>
              <a:gd name="connsiteX27" fmla="*/ 2378762 w 2416862"/>
              <a:gd name="connsiteY27" fmla="*/ 1379220 h 2092122"/>
              <a:gd name="connsiteX28" fmla="*/ 2394002 w 2416862"/>
              <a:gd name="connsiteY28" fmla="*/ 1333500 h 2092122"/>
              <a:gd name="connsiteX29" fmla="*/ 2401622 w 2416862"/>
              <a:gd name="connsiteY29" fmla="*/ 1310640 h 2092122"/>
              <a:gd name="connsiteX30" fmla="*/ 2416862 w 2416862"/>
              <a:gd name="connsiteY30" fmla="*/ 1287780 h 2092122"/>
              <a:gd name="connsiteX31" fmla="*/ 2386382 w 2416862"/>
              <a:gd name="connsiteY31" fmla="*/ 1242060 h 2092122"/>
              <a:gd name="connsiteX32" fmla="*/ 2363522 w 2416862"/>
              <a:gd name="connsiteY32" fmla="*/ 1249680 h 2092122"/>
              <a:gd name="connsiteX33" fmla="*/ 2355902 w 2416862"/>
              <a:gd name="connsiteY33" fmla="*/ 1280160 h 2092122"/>
              <a:gd name="connsiteX34" fmla="*/ 2226362 w 2416862"/>
              <a:gd name="connsiteY34" fmla="*/ 1287780 h 2092122"/>
              <a:gd name="connsiteX35" fmla="*/ 2203502 w 2416862"/>
              <a:gd name="connsiteY35" fmla="*/ 1272540 h 2092122"/>
              <a:gd name="connsiteX36" fmla="*/ 2173022 w 2416862"/>
              <a:gd name="connsiteY36" fmla="*/ 1219200 h 2092122"/>
              <a:gd name="connsiteX37" fmla="*/ 2165402 w 2416862"/>
              <a:gd name="connsiteY37" fmla="*/ 1196340 h 2092122"/>
              <a:gd name="connsiteX38" fmla="*/ 2150162 w 2416862"/>
              <a:gd name="connsiteY38" fmla="*/ 1173480 h 2092122"/>
              <a:gd name="connsiteX39" fmla="*/ 2134922 w 2416862"/>
              <a:gd name="connsiteY39" fmla="*/ 1127760 h 2092122"/>
              <a:gd name="connsiteX40" fmla="*/ 2157782 w 2416862"/>
              <a:gd name="connsiteY40" fmla="*/ 1021080 h 2092122"/>
              <a:gd name="connsiteX41" fmla="*/ 2188262 w 2416862"/>
              <a:gd name="connsiteY41" fmla="*/ 975360 h 2092122"/>
              <a:gd name="connsiteX42" fmla="*/ 2150162 w 2416862"/>
              <a:gd name="connsiteY42" fmla="*/ 914400 h 2092122"/>
              <a:gd name="connsiteX43" fmla="*/ 2134922 w 2416862"/>
              <a:gd name="connsiteY43" fmla="*/ 891540 h 2092122"/>
              <a:gd name="connsiteX44" fmla="*/ 2112062 w 2416862"/>
              <a:gd name="connsiteY44" fmla="*/ 861060 h 2092122"/>
              <a:gd name="connsiteX45" fmla="*/ 2073962 w 2416862"/>
              <a:gd name="connsiteY45" fmla="*/ 807720 h 2092122"/>
              <a:gd name="connsiteX46" fmla="*/ 2066342 w 2416862"/>
              <a:gd name="connsiteY46" fmla="*/ 784860 h 2092122"/>
              <a:gd name="connsiteX47" fmla="*/ 1990142 w 2416862"/>
              <a:gd name="connsiteY47" fmla="*/ 708660 h 2092122"/>
              <a:gd name="connsiteX48" fmla="*/ 1967282 w 2416862"/>
              <a:gd name="connsiteY48" fmla="*/ 701040 h 2092122"/>
              <a:gd name="connsiteX49" fmla="*/ 1921562 w 2416862"/>
              <a:gd name="connsiteY49" fmla="*/ 678180 h 2092122"/>
              <a:gd name="connsiteX50" fmla="*/ 1860602 w 2416862"/>
              <a:gd name="connsiteY50" fmla="*/ 609600 h 2092122"/>
              <a:gd name="connsiteX51" fmla="*/ 1852982 w 2416862"/>
              <a:gd name="connsiteY51" fmla="*/ 586740 h 2092122"/>
              <a:gd name="connsiteX52" fmla="*/ 1822502 w 2416862"/>
              <a:gd name="connsiteY52" fmla="*/ 541020 h 2092122"/>
              <a:gd name="connsiteX53" fmla="*/ 1814882 w 2416862"/>
              <a:gd name="connsiteY53" fmla="*/ 518160 h 2092122"/>
              <a:gd name="connsiteX54" fmla="*/ 1761542 w 2416862"/>
              <a:gd name="connsiteY54" fmla="*/ 487680 h 2092122"/>
              <a:gd name="connsiteX55" fmla="*/ 1738682 w 2416862"/>
              <a:gd name="connsiteY55" fmla="*/ 464820 h 2092122"/>
              <a:gd name="connsiteX56" fmla="*/ 1692962 w 2416862"/>
              <a:gd name="connsiteY56" fmla="*/ 434340 h 2092122"/>
              <a:gd name="connsiteX57" fmla="*/ 1670102 w 2416862"/>
              <a:gd name="connsiteY57" fmla="*/ 411480 h 2092122"/>
              <a:gd name="connsiteX58" fmla="*/ 1616762 w 2416862"/>
              <a:gd name="connsiteY58" fmla="*/ 388620 h 2092122"/>
              <a:gd name="connsiteX59" fmla="*/ 1571042 w 2416862"/>
              <a:gd name="connsiteY59" fmla="*/ 358140 h 2092122"/>
              <a:gd name="connsiteX60" fmla="*/ 1525322 w 2416862"/>
              <a:gd name="connsiteY60" fmla="*/ 327660 h 2092122"/>
              <a:gd name="connsiteX61" fmla="*/ 1510082 w 2416862"/>
              <a:gd name="connsiteY61" fmla="*/ 304800 h 2092122"/>
              <a:gd name="connsiteX62" fmla="*/ 1487222 w 2416862"/>
              <a:gd name="connsiteY62" fmla="*/ 289560 h 2092122"/>
              <a:gd name="connsiteX63" fmla="*/ 1479602 w 2416862"/>
              <a:gd name="connsiteY63" fmla="*/ 266700 h 2092122"/>
              <a:gd name="connsiteX64" fmla="*/ 1441502 w 2416862"/>
              <a:gd name="connsiteY64" fmla="*/ 220980 h 2092122"/>
              <a:gd name="connsiteX65" fmla="*/ 1418642 w 2416862"/>
              <a:gd name="connsiteY65" fmla="*/ 205740 h 2092122"/>
              <a:gd name="connsiteX66" fmla="*/ 1388162 w 2416862"/>
              <a:gd name="connsiteY66" fmla="*/ 182880 h 2092122"/>
              <a:gd name="connsiteX67" fmla="*/ 1319582 w 2416862"/>
              <a:gd name="connsiteY67" fmla="*/ 144780 h 2092122"/>
              <a:gd name="connsiteX68" fmla="*/ 1243382 w 2416862"/>
              <a:gd name="connsiteY68" fmla="*/ 83820 h 2092122"/>
              <a:gd name="connsiteX69" fmla="*/ 1228142 w 2416862"/>
              <a:gd name="connsiteY69" fmla="*/ 60960 h 2092122"/>
              <a:gd name="connsiteX70" fmla="*/ 1159562 w 2416862"/>
              <a:gd name="connsiteY70" fmla="*/ 7620 h 2092122"/>
              <a:gd name="connsiteX71" fmla="*/ 1159562 w 2416862"/>
              <a:gd name="connsiteY71" fmla="*/ 0 h 209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416862" h="2092122">
                <a:moveTo>
                  <a:pt x="0" y="2092080"/>
                </a:moveTo>
                <a:cubicBezTo>
                  <a:pt x="9648" y="2094010"/>
                  <a:pt x="445735" y="2029047"/>
                  <a:pt x="592346" y="2004127"/>
                </a:cubicBezTo>
                <a:cubicBezTo>
                  <a:pt x="738957" y="1979207"/>
                  <a:pt x="789762" y="1961518"/>
                  <a:pt x="879664" y="1942558"/>
                </a:cubicBezTo>
                <a:cubicBezTo>
                  <a:pt x="969566" y="1923598"/>
                  <a:pt x="1103885" y="1884795"/>
                  <a:pt x="1131756" y="1890369"/>
                </a:cubicBezTo>
                <a:cubicBezTo>
                  <a:pt x="1201060" y="1870337"/>
                  <a:pt x="1248419" y="1843371"/>
                  <a:pt x="1295486" y="1822365"/>
                </a:cubicBezTo>
                <a:cubicBezTo>
                  <a:pt x="1342553" y="1801359"/>
                  <a:pt x="1378390" y="1782312"/>
                  <a:pt x="1414156" y="1764334"/>
                </a:cubicBezTo>
                <a:cubicBezTo>
                  <a:pt x="1449922" y="1746357"/>
                  <a:pt x="1489015" y="1724076"/>
                  <a:pt x="1510082" y="1714500"/>
                </a:cubicBezTo>
                <a:cubicBezTo>
                  <a:pt x="1531149" y="1704924"/>
                  <a:pt x="1530492" y="1709757"/>
                  <a:pt x="1540562" y="1706880"/>
                </a:cubicBezTo>
                <a:cubicBezTo>
                  <a:pt x="1548285" y="1704673"/>
                  <a:pt x="1555699" y="1701467"/>
                  <a:pt x="1563422" y="1699260"/>
                </a:cubicBezTo>
                <a:cubicBezTo>
                  <a:pt x="1644035" y="1676228"/>
                  <a:pt x="1530972" y="1712617"/>
                  <a:pt x="1639622" y="1676400"/>
                </a:cubicBezTo>
                <a:lnTo>
                  <a:pt x="1662482" y="1668780"/>
                </a:lnTo>
                <a:lnTo>
                  <a:pt x="1685342" y="1661160"/>
                </a:lnTo>
                <a:cubicBezTo>
                  <a:pt x="1705662" y="1663700"/>
                  <a:pt x="1726545" y="1663392"/>
                  <a:pt x="1746302" y="1668780"/>
                </a:cubicBezTo>
                <a:cubicBezTo>
                  <a:pt x="1755137" y="1671190"/>
                  <a:pt x="1760793" y="1680301"/>
                  <a:pt x="1769162" y="1684020"/>
                </a:cubicBezTo>
                <a:cubicBezTo>
                  <a:pt x="1808799" y="1701637"/>
                  <a:pt x="1824830" y="1700681"/>
                  <a:pt x="1868222" y="1706880"/>
                </a:cubicBezTo>
                <a:cubicBezTo>
                  <a:pt x="1926642" y="1704340"/>
                  <a:pt x="1985857" y="1709195"/>
                  <a:pt x="2043482" y="1699260"/>
                </a:cubicBezTo>
                <a:cubicBezTo>
                  <a:pt x="2061532" y="1696148"/>
                  <a:pt x="2071826" y="1674572"/>
                  <a:pt x="2089202" y="1668780"/>
                </a:cubicBezTo>
                <a:cubicBezTo>
                  <a:pt x="2096822" y="1666240"/>
                  <a:pt x="2104878" y="1664752"/>
                  <a:pt x="2112062" y="1661160"/>
                </a:cubicBezTo>
                <a:cubicBezTo>
                  <a:pt x="2120253" y="1657064"/>
                  <a:pt x="2127302" y="1651000"/>
                  <a:pt x="2134922" y="1645920"/>
                </a:cubicBezTo>
                <a:cubicBezTo>
                  <a:pt x="2145082" y="1630680"/>
                  <a:pt x="2160960" y="1617969"/>
                  <a:pt x="2165402" y="1600200"/>
                </a:cubicBezTo>
                <a:cubicBezTo>
                  <a:pt x="2181261" y="1536765"/>
                  <a:pt x="2161950" y="1599483"/>
                  <a:pt x="2188262" y="1546860"/>
                </a:cubicBezTo>
                <a:cubicBezTo>
                  <a:pt x="2191854" y="1539676"/>
                  <a:pt x="2190864" y="1530272"/>
                  <a:pt x="2195882" y="1524000"/>
                </a:cubicBezTo>
                <a:cubicBezTo>
                  <a:pt x="2210441" y="1505802"/>
                  <a:pt x="2223196" y="1510343"/>
                  <a:pt x="2241602" y="1501140"/>
                </a:cubicBezTo>
                <a:cubicBezTo>
                  <a:pt x="2249793" y="1497044"/>
                  <a:pt x="2256271" y="1489996"/>
                  <a:pt x="2264462" y="1485900"/>
                </a:cubicBezTo>
                <a:cubicBezTo>
                  <a:pt x="2271646" y="1482308"/>
                  <a:pt x="2280138" y="1481872"/>
                  <a:pt x="2287322" y="1478280"/>
                </a:cubicBezTo>
                <a:cubicBezTo>
                  <a:pt x="2315701" y="1464091"/>
                  <a:pt x="2307763" y="1461246"/>
                  <a:pt x="2333042" y="1440180"/>
                </a:cubicBezTo>
                <a:cubicBezTo>
                  <a:pt x="2340077" y="1434317"/>
                  <a:pt x="2348282" y="1430020"/>
                  <a:pt x="2355902" y="1424940"/>
                </a:cubicBezTo>
                <a:cubicBezTo>
                  <a:pt x="2383692" y="1341570"/>
                  <a:pt x="2339371" y="1467850"/>
                  <a:pt x="2378762" y="1379220"/>
                </a:cubicBezTo>
                <a:cubicBezTo>
                  <a:pt x="2385286" y="1364540"/>
                  <a:pt x="2388922" y="1348740"/>
                  <a:pt x="2394002" y="1333500"/>
                </a:cubicBezTo>
                <a:cubicBezTo>
                  <a:pt x="2396542" y="1325880"/>
                  <a:pt x="2397167" y="1317323"/>
                  <a:pt x="2401622" y="1310640"/>
                </a:cubicBezTo>
                <a:lnTo>
                  <a:pt x="2416862" y="1287780"/>
                </a:lnTo>
                <a:cubicBezTo>
                  <a:pt x="2411152" y="1270651"/>
                  <a:pt x="2407787" y="1249195"/>
                  <a:pt x="2386382" y="1242060"/>
                </a:cubicBezTo>
                <a:lnTo>
                  <a:pt x="2363522" y="1249680"/>
                </a:lnTo>
                <a:cubicBezTo>
                  <a:pt x="2360982" y="1259840"/>
                  <a:pt x="2361711" y="1271446"/>
                  <a:pt x="2355902" y="1280160"/>
                </a:cubicBezTo>
                <a:cubicBezTo>
                  <a:pt x="2331232" y="1317165"/>
                  <a:pt x="2233750" y="1288308"/>
                  <a:pt x="2226362" y="1287780"/>
                </a:cubicBezTo>
                <a:cubicBezTo>
                  <a:pt x="2218742" y="1282700"/>
                  <a:pt x="2209978" y="1279016"/>
                  <a:pt x="2203502" y="1272540"/>
                </a:cubicBezTo>
                <a:cubicBezTo>
                  <a:pt x="2193936" y="1262974"/>
                  <a:pt x="2177504" y="1229659"/>
                  <a:pt x="2173022" y="1219200"/>
                </a:cubicBezTo>
                <a:cubicBezTo>
                  <a:pt x="2169858" y="1211817"/>
                  <a:pt x="2168994" y="1203524"/>
                  <a:pt x="2165402" y="1196340"/>
                </a:cubicBezTo>
                <a:cubicBezTo>
                  <a:pt x="2161306" y="1188149"/>
                  <a:pt x="2153881" y="1181849"/>
                  <a:pt x="2150162" y="1173480"/>
                </a:cubicBezTo>
                <a:cubicBezTo>
                  <a:pt x="2143638" y="1158800"/>
                  <a:pt x="2134922" y="1127760"/>
                  <a:pt x="2134922" y="1127760"/>
                </a:cubicBezTo>
                <a:cubicBezTo>
                  <a:pt x="2138146" y="1101965"/>
                  <a:pt x="2141078" y="1046137"/>
                  <a:pt x="2157782" y="1021080"/>
                </a:cubicBezTo>
                <a:lnTo>
                  <a:pt x="2188262" y="975360"/>
                </a:lnTo>
                <a:cubicBezTo>
                  <a:pt x="2162667" y="911373"/>
                  <a:pt x="2187699" y="959444"/>
                  <a:pt x="2150162" y="914400"/>
                </a:cubicBezTo>
                <a:cubicBezTo>
                  <a:pt x="2144299" y="907365"/>
                  <a:pt x="2140245" y="898992"/>
                  <a:pt x="2134922" y="891540"/>
                </a:cubicBezTo>
                <a:cubicBezTo>
                  <a:pt x="2127540" y="881206"/>
                  <a:pt x="2119444" y="871394"/>
                  <a:pt x="2112062" y="861060"/>
                </a:cubicBezTo>
                <a:cubicBezTo>
                  <a:pt x="2056350" y="783064"/>
                  <a:pt x="2148672" y="907333"/>
                  <a:pt x="2073962" y="807720"/>
                </a:cubicBezTo>
                <a:cubicBezTo>
                  <a:pt x="2071422" y="800100"/>
                  <a:pt x="2070243" y="791881"/>
                  <a:pt x="2066342" y="784860"/>
                </a:cubicBezTo>
                <a:cubicBezTo>
                  <a:pt x="2047869" y="751609"/>
                  <a:pt x="2028935" y="721591"/>
                  <a:pt x="1990142" y="708660"/>
                </a:cubicBezTo>
                <a:cubicBezTo>
                  <a:pt x="1982522" y="706120"/>
                  <a:pt x="1974466" y="704632"/>
                  <a:pt x="1967282" y="701040"/>
                </a:cubicBezTo>
                <a:cubicBezTo>
                  <a:pt x="1908196" y="671497"/>
                  <a:pt x="1979021" y="697333"/>
                  <a:pt x="1921562" y="678180"/>
                </a:cubicBezTo>
                <a:cubicBezTo>
                  <a:pt x="1901367" y="657985"/>
                  <a:pt x="1874200" y="636795"/>
                  <a:pt x="1860602" y="609600"/>
                </a:cubicBezTo>
                <a:cubicBezTo>
                  <a:pt x="1857010" y="602416"/>
                  <a:pt x="1856883" y="593761"/>
                  <a:pt x="1852982" y="586740"/>
                </a:cubicBezTo>
                <a:cubicBezTo>
                  <a:pt x="1844087" y="570729"/>
                  <a:pt x="1828294" y="558396"/>
                  <a:pt x="1822502" y="541020"/>
                </a:cubicBezTo>
                <a:cubicBezTo>
                  <a:pt x="1819962" y="533400"/>
                  <a:pt x="1820024" y="524330"/>
                  <a:pt x="1814882" y="518160"/>
                </a:cubicBezTo>
                <a:cubicBezTo>
                  <a:pt x="1797139" y="496868"/>
                  <a:pt x="1784331" y="495276"/>
                  <a:pt x="1761542" y="487680"/>
                </a:cubicBezTo>
                <a:cubicBezTo>
                  <a:pt x="1753922" y="480060"/>
                  <a:pt x="1747188" y="471436"/>
                  <a:pt x="1738682" y="464820"/>
                </a:cubicBezTo>
                <a:cubicBezTo>
                  <a:pt x="1724224" y="453575"/>
                  <a:pt x="1705914" y="447292"/>
                  <a:pt x="1692962" y="434340"/>
                </a:cubicBezTo>
                <a:cubicBezTo>
                  <a:pt x="1685342" y="426720"/>
                  <a:pt x="1678871" y="417744"/>
                  <a:pt x="1670102" y="411480"/>
                </a:cubicBezTo>
                <a:cubicBezTo>
                  <a:pt x="1653624" y="399710"/>
                  <a:pt x="1635417" y="394838"/>
                  <a:pt x="1616762" y="388620"/>
                </a:cubicBezTo>
                <a:cubicBezTo>
                  <a:pt x="1566029" y="337887"/>
                  <a:pt x="1620667" y="385709"/>
                  <a:pt x="1571042" y="358140"/>
                </a:cubicBezTo>
                <a:cubicBezTo>
                  <a:pt x="1555031" y="349245"/>
                  <a:pt x="1525322" y="327660"/>
                  <a:pt x="1525322" y="327660"/>
                </a:cubicBezTo>
                <a:cubicBezTo>
                  <a:pt x="1520242" y="320040"/>
                  <a:pt x="1516558" y="311276"/>
                  <a:pt x="1510082" y="304800"/>
                </a:cubicBezTo>
                <a:cubicBezTo>
                  <a:pt x="1503606" y="298324"/>
                  <a:pt x="1492943" y="296711"/>
                  <a:pt x="1487222" y="289560"/>
                </a:cubicBezTo>
                <a:cubicBezTo>
                  <a:pt x="1482204" y="283288"/>
                  <a:pt x="1483194" y="273884"/>
                  <a:pt x="1479602" y="266700"/>
                </a:cubicBezTo>
                <a:cubicBezTo>
                  <a:pt x="1471039" y="249574"/>
                  <a:pt x="1455947" y="233017"/>
                  <a:pt x="1441502" y="220980"/>
                </a:cubicBezTo>
                <a:cubicBezTo>
                  <a:pt x="1434467" y="215117"/>
                  <a:pt x="1426094" y="211063"/>
                  <a:pt x="1418642" y="205740"/>
                </a:cubicBezTo>
                <a:cubicBezTo>
                  <a:pt x="1408308" y="198358"/>
                  <a:pt x="1399189" y="189181"/>
                  <a:pt x="1388162" y="182880"/>
                </a:cubicBezTo>
                <a:cubicBezTo>
                  <a:pt x="1343446" y="157328"/>
                  <a:pt x="1382201" y="207399"/>
                  <a:pt x="1319582" y="144780"/>
                </a:cubicBezTo>
                <a:cubicBezTo>
                  <a:pt x="1260562" y="85760"/>
                  <a:pt x="1290096" y="99391"/>
                  <a:pt x="1243382" y="83820"/>
                </a:cubicBezTo>
                <a:cubicBezTo>
                  <a:pt x="1238302" y="76200"/>
                  <a:pt x="1235034" y="66991"/>
                  <a:pt x="1228142" y="60960"/>
                </a:cubicBezTo>
                <a:cubicBezTo>
                  <a:pt x="1192866" y="30093"/>
                  <a:pt x="1183954" y="40142"/>
                  <a:pt x="1159562" y="7620"/>
                </a:cubicBezTo>
                <a:cubicBezTo>
                  <a:pt x="1158038" y="5588"/>
                  <a:pt x="1159562" y="2540"/>
                  <a:pt x="115956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4" name="Conector recto de flecha 43"/>
          <p:cNvCxnSpPr/>
          <p:nvPr/>
        </p:nvCxnSpPr>
        <p:spPr>
          <a:xfrm flipH="1" flipV="1">
            <a:off x="1060836" y="860095"/>
            <a:ext cx="839091" cy="5872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orma libre 46"/>
          <p:cNvSpPr/>
          <p:nvPr/>
        </p:nvSpPr>
        <p:spPr>
          <a:xfrm>
            <a:off x="764541" y="2344837"/>
            <a:ext cx="4331852" cy="2504378"/>
          </a:xfrm>
          <a:custGeom>
            <a:avLst/>
            <a:gdLst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938784 w 3115056"/>
              <a:gd name="connsiteY71" fmla="*/ 86563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139952 w 3115056"/>
              <a:gd name="connsiteY69" fmla="*/ 774192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1072896 w 3115056"/>
              <a:gd name="connsiteY70" fmla="*/ 810768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65376 w 3115056"/>
              <a:gd name="connsiteY62" fmla="*/ 463296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55648 w 3115056"/>
              <a:gd name="connsiteY63" fmla="*/ 451104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103120 w 3115056"/>
              <a:gd name="connsiteY59" fmla="*/ 31089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40992 w 3115056"/>
              <a:gd name="connsiteY62" fmla="*/ 445008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15056"/>
              <a:gd name="connsiteY0" fmla="*/ 981456 h 1865376"/>
              <a:gd name="connsiteX1" fmla="*/ 0 w 3115056"/>
              <a:gd name="connsiteY1" fmla="*/ 1408176 h 1865376"/>
              <a:gd name="connsiteX2" fmla="*/ 329184 w 3115056"/>
              <a:gd name="connsiteY2" fmla="*/ 1395984 h 1865376"/>
              <a:gd name="connsiteX3" fmla="*/ 487680 w 3115056"/>
              <a:gd name="connsiteY3" fmla="*/ 1243584 h 1865376"/>
              <a:gd name="connsiteX4" fmla="*/ 579120 w 3115056"/>
              <a:gd name="connsiteY4" fmla="*/ 1139952 h 1865376"/>
              <a:gd name="connsiteX5" fmla="*/ 688848 w 3115056"/>
              <a:gd name="connsiteY5" fmla="*/ 1158240 h 1865376"/>
              <a:gd name="connsiteX6" fmla="*/ 755904 w 3115056"/>
              <a:gd name="connsiteY6" fmla="*/ 1097280 h 1865376"/>
              <a:gd name="connsiteX7" fmla="*/ 865632 w 3115056"/>
              <a:gd name="connsiteY7" fmla="*/ 1042416 h 1865376"/>
              <a:gd name="connsiteX8" fmla="*/ 950976 w 3115056"/>
              <a:gd name="connsiteY8" fmla="*/ 1060704 h 1865376"/>
              <a:gd name="connsiteX9" fmla="*/ 1036320 w 3115056"/>
              <a:gd name="connsiteY9" fmla="*/ 1024128 h 1865376"/>
              <a:gd name="connsiteX10" fmla="*/ 1066800 w 3115056"/>
              <a:gd name="connsiteY10" fmla="*/ 1011936 h 1865376"/>
              <a:gd name="connsiteX11" fmla="*/ 1085088 w 3115056"/>
              <a:gd name="connsiteY11" fmla="*/ 1066800 h 1865376"/>
              <a:gd name="connsiteX12" fmla="*/ 1133856 w 3115056"/>
              <a:gd name="connsiteY12" fmla="*/ 1158240 h 1865376"/>
              <a:gd name="connsiteX13" fmla="*/ 1176528 w 3115056"/>
              <a:gd name="connsiteY13" fmla="*/ 1322832 h 1865376"/>
              <a:gd name="connsiteX14" fmla="*/ 1322832 w 3115056"/>
              <a:gd name="connsiteY14" fmla="*/ 1365504 h 1865376"/>
              <a:gd name="connsiteX15" fmla="*/ 1335024 w 3115056"/>
              <a:gd name="connsiteY15" fmla="*/ 1530096 h 1865376"/>
              <a:gd name="connsiteX16" fmla="*/ 1548384 w 3115056"/>
              <a:gd name="connsiteY16" fmla="*/ 1633728 h 1865376"/>
              <a:gd name="connsiteX17" fmla="*/ 1597152 w 3115056"/>
              <a:gd name="connsiteY17" fmla="*/ 1700784 h 1865376"/>
              <a:gd name="connsiteX18" fmla="*/ 1682496 w 3115056"/>
              <a:gd name="connsiteY18" fmla="*/ 1865376 h 1865376"/>
              <a:gd name="connsiteX19" fmla="*/ 1926336 w 3115056"/>
              <a:gd name="connsiteY19" fmla="*/ 1773936 h 1865376"/>
              <a:gd name="connsiteX20" fmla="*/ 2097024 w 3115056"/>
              <a:gd name="connsiteY20" fmla="*/ 1853184 h 1865376"/>
              <a:gd name="connsiteX21" fmla="*/ 2188464 w 3115056"/>
              <a:gd name="connsiteY21" fmla="*/ 1859280 h 1865376"/>
              <a:gd name="connsiteX22" fmla="*/ 2346960 w 3115056"/>
              <a:gd name="connsiteY22" fmla="*/ 1755648 h 1865376"/>
              <a:gd name="connsiteX23" fmla="*/ 2310384 w 3115056"/>
              <a:gd name="connsiteY23" fmla="*/ 1524000 h 1865376"/>
              <a:gd name="connsiteX24" fmla="*/ 2176272 w 3115056"/>
              <a:gd name="connsiteY24" fmla="*/ 1408176 h 1865376"/>
              <a:gd name="connsiteX25" fmla="*/ 2261616 w 3115056"/>
              <a:gd name="connsiteY25" fmla="*/ 1353312 h 1865376"/>
              <a:gd name="connsiteX26" fmla="*/ 2334768 w 3115056"/>
              <a:gd name="connsiteY26" fmla="*/ 1432560 h 1865376"/>
              <a:gd name="connsiteX27" fmla="*/ 2548128 w 3115056"/>
              <a:gd name="connsiteY27" fmla="*/ 1420368 h 1865376"/>
              <a:gd name="connsiteX28" fmla="*/ 2724912 w 3115056"/>
              <a:gd name="connsiteY28" fmla="*/ 1493520 h 1865376"/>
              <a:gd name="connsiteX29" fmla="*/ 2810256 w 3115056"/>
              <a:gd name="connsiteY29" fmla="*/ 1578864 h 1865376"/>
              <a:gd name="connsiteX30" fmla="*/ 2877312 w 3115056"/>
              <a:gd name="connsiteY30" fmla="*/ 1566672 h 1865376"/>
              <a:gd name="connsiteX31" fmla="*/ 2834640 w 3115056"/>
              <a:gd name="connsiteY31" fmla="*/ 1517904 h 1865376"/>
              <a:gd name="connsiteX32" fmla="*/ 2737104 w 3115056"/>
              <a:gd name="connsiteY32" fmla="*/ 1347216 h 1865376"/>
              <a:gd name="connsiteX33" fmla="*/ 2602992 w 3115056"/>
              <a:gd name="connsiteY33" fmla="*/ 1261872 h 1865376"/>
              <a:gd name="connsiteX34" fmla="*/ 2456688 w 3115056"/>
              <a:gd name="connsiteY34" fmla="*/ 1292352 h 1865376"/>
              <a:gd name="connsiteX35" fmla="*/ 2340864 w 3115056"/>
              <a:gd name="connsiteY35" fmla="*/ 1158240 h 1865376"/>
              <a:gd name="connsiteX36" fmla="*/ 2340864 w 3115056"/>
              <a:gd name="connsiteY36" fmla="*/ 1091184 h 1865376"/>
              <a:gd name="connsiteX37" fmla="*/ 2322576 w 3115056"/>
              <a:gd name="connsiteY37" fmla="*/ 932688 h 1865376"/>
              <a:gd name="connsiteX38" fmla="*/ 2322576 w 3115056"/>
              <a:gd name="connsiteY38" fmla="*/ 853440 h 1865376"/>
              <a:gd name="connsiteX39" fmla="*/ 2365248 w 3115056"/>
              <a:gd name="connsiteY39" fmla="*/ 890016 h 1865376"/>
              <a:gd name="connsiteX40" fmla="*/ 2542032 w 3115056"/>
              <a:gd name="connsiteY40" fmla="*/ 883920 h 1865376"/>
              <a:gd name="connsiteX41" fmla="*/ 2572512 w 3115056"/>
              <a:gd name="connsiteY41" fmla="*/ 786384 h 1865376"/>
              <a:gd name="connsiteX42" fmla="*/ 2493264 w 3115056"/>
              <a:gd name="connsiteY42" fmla="*/ 737616 h 1865376"/>
              <a:gd name="connsiteX43" fmla="*/ 2456688 w 3115056"/>
              <a:gd name="connsiteY43" fmla="*/ 518160 h 1865376"/>
              <a:gd name="connsiteX44" fmla="*/ 2596896 w 3115056"/>
              <a:gd name="connsiteY44" fmla="*/ 560832 h 1865376"/>
              <a:gd name="connsiteX45" fmla="*/ 2749296 w 3115056"/>
              <a:gd name="connsiteY45" fmla="*/ 542544 h 1865376"/>
              <a:gd name="connsiteX46" fmla="*/ 2889504 w 3115056"/>
              <a:gd name="connsiteY46" fmla="*/ 573024 h 1865376"/>
              <a:gd name="connsiteX47" fmla="*/ 3035808 w 3115056"/>
              <a:gd name="connsiteY47" fmla="*/ 548640 h 1865376"/>
              <a:gd name="connsiteX48" fmla="*/ 2999232 w 3115056"/>
              <a:gd name="connsiteY48" fmla="*/ 335280 h 1865376"/>
              <a:gd name="connsiteX49" fmla="*/ 3060192 w 3115056"/>
              <a:gd name="connsiteY49" fmla="*/ 268224 h 1865376"/>
              <a:gd name="connsiteX50" fmla="*/ 3115056 w 3115056"/>
              <a:gd name="connsiteY50" fmla="*/ 79248 h 1865376"/>
              <a:gd name="connsiteX51" fmla="*/ 3035808 w 3115056"/>
              <a:gd name="connsiteY51" fmla="*/ 0 h 1865376"/>
              <a:gd name="connsiteX52" fmla="*/ 2980944 w 3115056"/>
              <a:gd name="connsiteY52" fmla="*/ 48768 h 1865376"/>
              <a:gd name="connsiteX53" fmla="*/ 2944368 w 3115056"/>
              <a:gd name="connsiteY53" fmla="*/ 262128 h 1865376"/>
              <a:gd name="connsiteX54" fmla="*/ 2779776 w 3115056"/>
              <a:gd name="connsiteY54" fmla="*/ 268224 h 1865376"/>
              <a:gd name="connsiteX55" fmla="*/ 2651760 w 3115056"/>
              <a:gd name="connsiteY55" fmla="*/ 286512 h 1865376"/>
              <a:gd name="connsiteX56" fmla="*/ 2529840 w 3115056"/>
              <a:gd name="connsiteY56" fmla="*/ 292608 h 1865376"/>
              <a:gd name="connsiteX57" fmla="*/ 2511552 w 3115056"/>
              <a:gd name="connsiteY57" fmla="*/ 85344 h 1865376"/>
              <a:gd name="connsiteX58" fmla="*/ 2188464 w 3115056"/>
              <a:gd name="connsiteY58" fmla="*/ 176784 h 1865376"/>
              <a:gd name="connsiteX59" fmla="*/ 2048256 w 3115056"/>
              <a:gd name="connsiteY59" fmla="*/ 249936 h 1865376"/>
              <a:gd name="connsiteX60" fmla="*/ 1981200 w 3115056"/>
              <a:gd name="connsiteY60" fmla="*/ 384048 h 1865376"/>
              <a:gd name="connsiteX61" fmla="*/ 1938528 w 3115056"/>
              <a:gd name="connsiteY61" fmla="*/ 414528 h 1865376"/>
              <a:gd name="connsiteX62" fmla="*/ 1822704 w 3115056"/>
              <a:gd name="connsiteY62" fmla="*/ 390144 h 1865376"/>
              <a:gd name="connsiteX63" fmla="*/ 1706880 w 3115056"/>
              <a:gd name="connsiteY63" fmla="*/ 426720 h 1865376"/>
              <a:gd name="connsiteX64" fmla="*/ 1542288 w 3115056"/>
              <a:gd name="connsiteY64" fmla="*/ 445008 h 1865376"/>
              <a:gd name="connsiteX65" fmla="*/ 1408176 w 3115056"/>
              <a:gd name="connsiteY65" fmla="*/ 457200 h 1865376"/>
              <a:gd name="connsiteX66" fmla="*/ 1280160 w 3115056"/>
              <a:gd name="connsiteY66" fmla="*/ 615696 h 1865376"/>
              <a:gd name="connsiteX67" fmla="*/ 1219200 w 3115056"/>
              <a:gd name="connsiteY67" fmla="*/ 713232 h 1865376"/>
              <a:gd name="connsiteX68" fmla="*/ 1176528 w 3115056"/>
              <a:gd name="connsiteY68" fmla="*/ 749808 h 1865376"/>
              <a:gd name="connsiteX69" fmla="*/ 1091184 w 3115056"/>
              <a:gd name="connsiteY69" fmla="*/ 762000 h 1865376"/>
              <a:gd name="connsiteX70" fmla="*/ 981456 w 3115056"/>
              <a:gd name="connsiteY70" fmla="*/ 792480 h 1865376"/>
              <a:gd name="connsiteX71" fmla="*/ 841248 w 3115056"/>
              <a:gd name="connsiteY71" fmla="*/ 804672 h 1865376"/>
              <a:gd name="connsiteX72" fmla="*/ 713232 w 3115056"/>
              <a:gd name="connsiteY72" fmla="*/ 859536 h 1865376"/>
              <a:gd name="connsiteX73" fmla="*/ 658368 w 3115056"/>
              <a:gd name="connsiteY73" fmla="*/ 883920 h 1865376"/>
              <a:gd name="connsiteX74" fmla="*/ 536448 w 3115056"/>
              <a:gd name="connsiteY74" fmla="*/ 883920 h 1865376"/>
              <a:gd name="connsiteX75" fmla="*/ 463296 w 3115056"/>
              <a:gd name="connsiteY75" fmla="*/ 890016 h 1865376"/>
              <a:gd name="connsiteX76" fmla="*/ 371856 w 3115056"/>
              <a:gd name="connsiteY76" fmla="*/ 890016 h 1865376"/>
              <a:gd name="connsiteX77" fmla="*/ 243840 w 3115056"/>
              <a:gd name="connsiteY77" fmla="*/ 890016 h 1865376"/>
              <a:gd name="connsiteX78" fmla="*/ 182880 w 3115056"/>
              <a:gd name="connsiteY78" fmla="*/ 902208 h 1865376"/>
              <a:gd name="connsiteX79" fmla="*/ 128016 w 3115056"/>
              <a:gd name="connsiteY79" fmla="*/ 914400 h 1865376"/>
              <a:gd name="connsiteX80" fmla="*/ 134112 w 3115056"/>
              <a:gd name="connsiteY80" fmla="*/ 829056 h 1865376"/>
              <a:gd name="connsiteX81" fmla="*/ 67056 w 3115056"/>
              <a:gd name="connsiteY81" fmla="*/ 908304 h 1865376"/>
              <a:gd name="connsiteX82" fmla="*/ 6096 w 3115056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44368 w 3121152"/>
              <a:gd name="connsiteY53" fmla="*/ 262128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21152"/>
              <a:gd name="connsiteY0" fmla="*/ 981456 h 1865376"/>
              <a:gd name="connsiteX1" fmla="*/ 0 w 3121152"/>
              <a:gd name="connsiteY1" fmla="*/ 1408176 h 1865376"/>
              <a:gd name="connsiteX2" fmla="*/ 329184 w 3121152"/>
              <a:gd name="connsiteY2" fmla="*/ 1395984 h 1865376"/>
              <a:gd name="connsiteX3" fmla="*/ 487680 w 3121152"/>
              <a:gd name="connsiteY3" fmla="*/ 1243584 h 1865376"/>
              <a:gd name="connsiteX4" fmla="*/ 579120 w 3121152"/>
              <a:gd name="connsiteY4" fmla="*/ 1139952 h 1865376"/>
              <a:gd name="connsiteX5" fmla="*/ 688848 w 3121152"/>
              <a:gd name="connsiteY5" fmla="*/ 1158240 h 1865376"/>
              <a:gd name="connsiteX6" fmla="*/ 755904 w 3121152"/>
              <a:gd name="connsiteY6" fmla="*/ 1097280 h 1865376"/>
              <a:gd name="connsiteX7" fmla="*/ 865632 w 3121152"/>
              <a:gd name="connsiteY7" fmla="*/ 1042416 h 1865376"/>
              <a:gd name="connsiteX8" fmla="*/ 950976 w 3121152"/>
              <a:gd name="connsiteY8" fmla="*/ 1060704 h 1865376"/>
              <a:gd name="connsiteX9" fmla="*/ 1036320 w 3121152"/>
              <a:gd name="connsiteY9" fmla="*/ 1024128 h 1865376"/>
              <a:gd name="connsiteX10" fmla="*/ 1066800 w 3121152"/>
              <a:gd name="connsiteY10" fmla="*/ 1011936 h 1865376"/>
              <a:gd name="connsiteX11" fmla="*/ 1085088 w 3121152"/>
              <a:gd name="connsiteY11" fmla="*/ 1066800 h 1865376"/>
              <a:gd name="connsiteX12" fmla="*/ 1133856 w 3121152"/>
              <a:gd name="connsiteY12" fmla="*/ 1158240 h 1865376"/>
              <a:gd name="connsiteX13" fmla="*/ 1176528 w 3121152"/>
              <a:gd name="connsiteY13" fmla="*/ 1322832 h 1865376"/>
              <a:gd name="connsiteX14" fmla="*/ 1322832 w 3121152"/>
              <a:gd name="connsiteY14" fmla="*/ 1365504 h 1865376"/>
              <a:gd name="connsiteX15" fmla="*/ 1335024 w 3121152"/>
              <a:gd name="connsiteY15" fmla="*/ 1530096 h 1865376"/>
              <a:gd name="connsiteX16" fmla="*/ 1548384 w 3121152"/>
              <a:gd name="connsiteY16" fmla="*/ 1633728 h 1865376"/>
              <a:gd name="connsiteX17" fmla="*/ 1597152 w 3121152"/>
              <a:gd name="connsiteY17" fmla="*/ 1700784 h 1865376"/>
              <a:gd name="connsiteX18" fmla="*/ 1682496 w 3121152"/>
              <a:gd name="connsiteY18" fmla="*/ 1865376 h 1865376"/>
              <a:gd name="connsiteX19" fmla="*/ 1926336 w 3121152"/>
              <a:gd name="connsiteY19" fmla="*/ 1773936 h 1865376"/>
              <a:gd name="connsiteX20" fmla="*/ 2097024 w 3121152"/>
              <a:gd name="connsiteY20" fmla="*/ 1853184 h 1865376"/>
              <a:gd name="connsiteX21" fmla="*/ 2188464 w 3121152"/>
              <a:gd name="connsiteY21" fmla="*/ 1859280 h 1865376"/>
              <a:gd name="connsiteX22" fmla="*/ 2346960 w 3121152"/>
              <a:gd name="connsiteY22" fmla="*/ 1755648 h 1865376"/>
              <a:gd name="connsiteX23" fmla="*/ 2310384 w 3121152"/>
              <a:gd name="connsiteY23" fmla="*/ 1524000 h 1865376"/>
              <a:gd name="connsiteX24" fmla="*/ 2176272 w 3121152"/>
              <a:gd name="connsiteY24" fmla="*/ 1408176 h 1865376"/>
              <a:gd name="connsiteX25" fmla="*/ 2261616 w 3121152"/>
              <a:gd name="connsiteY25" fmla="*/ 1353312 h 1865376"/>
              <a:gd name="connsiteX26" fmla="*/ 2334768 w 3121152"/>
              <a:gd name="connsiteY26" fmla="*/ 1432560 h 1865376"/>
              <a:gd name="connsiteX27" fmla="*/ 2548128 w 3121152"/>
              <a:gd name="connsiteY27" fmla="*/ 1420368 h 1865376"/>
              <a:gd name="connsiteX28" fmla="*/ 2724912 w 3121152"/>
              <a:gd name="connsiteY28" fmla="*/ 1493520 h 1865376"/>
              <a:gd name="connsiteX29" fmla="*/ 2810256 w 3121152"/>
              <a:gd name="connsiteY29" fmla="*/ 1578864 h 1865376"/>
              <a:gd name="connsiteX30" fmla="*/ 2877312 w 3121152"/>
              <a:gd name="connsiteY30" fmla="*/ 1566672 h 1865376"/>
              <a:gd name="connsiteX31" fmla="*/ 2834640 w 3121152"/>
              <a:gd name="connsiteY31" fmla="*/ 1517904 h 1865376"/>
              <a:gd name="connsiteX32" fmla="*/ 2737104 w 3121152"/>
              <a:gd name="connsiteY32" fmla="*/ 1347216 h 1865376"/>
              <a:gd name="connsiteX33" fmla="*/ 2602992 w 3121152"/>
              <a:gd name="connsiteY33" fmla="*/ 1261872 h 1865376"/>
              <a:gd name="connsiteX34" fmla="*/ 2456688 w 3121152"/>
              <a:gd name="connsiteY34" fmla="*/ 1292352 h 1865376"/>
              <a:gd name="connsiteX35" fmla="*/ 2340864 w 3121152"/>
              <a:gd name="connsiteY35" fmla="*/ 1158240 h 1865376"/>
              <a:gd name="connsiteX36" fmla="*/ 2340864 w 3121152"/>
              <a:gd name="connsiteY36" fmla="*/ 1091184 h 1865376"/>
              <a:gd name="connsiteX37" fmla="*/ 2322576 w 3121152"/>
              <a:gd name="connsiteY37" fmla="*/ 932688 h 1865376"/>
              <a:gd name="connsiteX38" fmla="*/ 2322576 w 3121152"/>
              <a:gd name="connsiteY38" fmla="*/ 853440 h 1865376"/>
              <a:gd name="connsiteX39" fmla="*/ 2365248 w 3121152"/>
              <a:gd name="connsiteY39" fmla="*/ 890016 h 1865376"/>
              <a:gd name="connsiteX40" fmla="*/ 2542032 w 3121152"/>
              <a:gd name="connsiteY40" fmla="*/ 883920 h 1865376"/>
              <a:gd name="connsiteX41" fmla="*/ 2572512 w 3121152"/>
              <a:gd name="connsiteY41" fmla="*/ 786384 h 1865376"/>
              <a:gd name="connsiteX42" fmla="*/ 2493264 w 3121152"/>
              <a:gd name="connsiteY42" fmla="*/ 737616 h 1865376"/>
              <a:gd name="connsiteX43" fmla="*/ 2456688 w 3121152"/>
              <a:gd name="connsiteY43" fmla="*/ 518160 h 1865376"/>
              <a:gd name="connsiteX44" fmla="*/ 2596896 w 3121152"/>
              <a:gd name="connsiteY44" fmla="*/ 560832 h 1865376"/>
              <a:gd name="connsiteX45" fmla="*/ 2749296 w 3121152"/>
              <a:gd name="connsiteY45" fmla="*/ 542544 h 1865376"/>
              <a:gd name="connsiteX46" fmla="*/ 2889504 w 3121152"/>
              <a:gd name="connsiteY46" fmla="*/ 573024 h 1865376"/>
              <a:gd name="connsiteX47" fmla="*/ 3035808 w 3121152"/>
              <a:gd name="connsiteY47" fmla="*/ 548640 h 1865376"/>
              <a:gd name="connsiteX48" fmla="*/ 2999232 w 3121152"/>
              <a:gd name="connsiteY48" fmla="*/ 335280 h 1865376"/>
              <a:gd name="connsiteX49" fmla="*/ 3121152 w 3121152"/>
              <a:gd name="connsiteY49" fmla="*/ 341376 h 1865376"/>
              <a:gd name="connsiteX50" fmla="*/ 3115056 w 3121152"/>
              <a:gd name="connsiteY50" fmla="*/ 79248 h 1865376"/>
              <a:gd name="connsiteX51" fmla="*/ 3035808 w 3121152"/>
              <a:gd name="connsiteY51" fmla="*/ 0 h 1865376"/>
              <a:gd name="connsiteX52" fmla="*/ 2980944 w 3121152"/>
              <a:gd name="connsiteY52" fmla="*/ 48768 h 1865376"/>
              <a:gd name="connsiteX53" fmla="*/ 2913888 w 3121152"/>
              <a:gd name="connsiteY53" fmla="*/ 219456 h 1865376"/>
              <a:gd name="connsiteX54" fmla="*/ 2779776 w 3121152"/>
              <a:gd name="connsiteY54" fmla="*/ 268224 h 1865376"/>
              <a:gd name="connsiteX55" fmla="*/ 2651760 w 3121152"/>
              <a:gd name="connsiteY55" fmla="*/ 286512 h 1865376"/>
              <a:gd name="connsiteX56" fmla="*/ 2529840 w 3121152"/>
              <a:gd name="connsiteY56" fmla="*/ 292608 h 1865376"/>
              <a:gd name="connsiteX57" fmla="*/ 2511552 w 3121152"/>
              <a:gd name="connsiteY57" fmla="*/ 85344 h 1865376"/>
              <a:gd name="connsiteX58" fmla="*/ 2188464 w 3121152"/>
              <a:gd name="connsiteY58" fmla="*/ 176784 h 1865376"/>
              <a:gd name="connsiteX59" fmla="*/ 2048256 w 3121152"/>
              <a:gd name="connsiteY59" fmla="*/ 249936 h 1865376"/>
              <a:gd name="connsiteX60" fmla="*/ 1981200 w 3121152"/>
              <a:gd name="connsiteY60" fmla="*/ 384048 h 1865376"/>
              <a:gd name="connsiteX61" fmla="*/ 1938528 w 3121152"/>
              <a:gd name="connsiteY61" fmla="*/ 414528 h 1865376"/>
              <a:gd name="connsiteX62" fmla="*/ 1822704 w 3121152"/>
              <a:gd name="connsiteY62" fmla="*/ 390144 h 1865376"/>
              <a:gd name="connsiteX63" fmla="*/ 1706880 w 3121152"/>
              <a:gd name="connsiteY63" fmla="*/ 426720 h 1865376"/>
              <a:gd name="connsiteX64" fmla="*/ 1542288 w 3121152"/>
              <a:gd name="connsiteY64" fmla="*/ 445008 h 1865376"/>
              <a:gd name="connsiteX65" fmla="*/ 1408176 w 3121152"/>
              <a:gd name="connsiteY65" fmla="*/ 457200 h 1865376"/>
              <a:gd name="connsiteX66" fmla="*/ 1280160 w 3121152"/>
              <a:gd name="connsiteY66" fmla="*/ 615696 h 1865376"/>
              <a:gd name="connsiteX67" fmla="*/ 1219200 w 3121152"/>
              <a:gd name="connsiteY67" fmla="*/ 713232 h 1865376"/>
              <a:gd name="connsiteX68" fmla="*/ 1176528 w 3121152"/>
              <a:gd name="connsiteY68" fmla="*/ 749808 h 1865376"/>
              <a:gd name="connsiteX69" fmla="*/ 1091184 w 3121152"/>
              <a:gd name="connsiteY69" fmla="*/ 762000 h 1865376"/>
              <a:gd name="connsiteX70" fmla="*/ 981456 w 3121152"/>
              <a:gd name="connsiteY70" fmla="*/ 792480 h 1865376"/>
              <a:gd name="connsiteX71" fmla="*/ 841248 w 3121152"/>
              <a:gd name="connsiteY71" fmla="*/ 804672 h 1865376"/>
              <a:gd name="connsiteX72" fmla="*/ 713232 w 3121152"/>
              <a:gd name="connsiteY72" fmla="*/ 859536 h 1865376"/>
              <a:gd name="connsiteX73" fmla="*/ 658368 w 3121152"/>
              <a:gd name="connsiteY73" fmla="*/ 883920 h 1865376"/>
              <a:gd name="connsiteX74" fmla="*/ 536448 w 3121152"/>
              <a:gd name="connsiteY74" fmla="*/ 883920 h 1865376"/>
              <a:gd name="connsiteX75" fmla="*/ 463296 w 3121152"/>
              <a:gd name="connsiteY75" fmla="*/ 890016 h 1865376"/>
              <a:gd name="connsiteX76" fmla="*/ 371856 w 3121152"/>
              <a:gd name="connsiteY76" fmla="*/ 890016 h 1865376"/>
              <a:gd name="connsiteX77" fmla="*/ 243840 w 3121152"/>
              <a:gd name="connsiteY77" fmla="*/ 890016 h 1865376"/>
              <a:gd name="connsiteX78" fmla="*/ 182880 w 3121152"/>
              <a:gd name="connsiteY78" fmla="*/ 902208 h 1865376"/>
              <a:gd name="connsiteX79" fmla="*/ 128016 w 3121152"/>
              <a:gd name="connsiteY79" fmla="*/ 914400 h 1865376"/>
              <a:gd name="connsiteX80" fmla="*/ 134112 w 3121152"/>
              <a:gd name="connsiteY80" fmla="*/ 829056 h 1865376"/>
              <a:gd name="connsiteX81" fmla="*/ 67056 w 3121152"/>
              <a:gd name="connsiteY81" fmla="*/ 908304 h 1865376"/>
              <a:gd name="connsiteX82" fmla="*/ 6096 w 3121152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511552 w 3133344"/>
              <a:gd name="connsiteY57" fmla="*/ 85344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51760 w 3133344"/>
              <a:gd name="connsiteY55" fmla="*/ 286512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9840 w 3133344"/>
              <a:gd name="connsiteY56" fmla="*/ 29260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621280 w 3133344"/>
              <a:gd name="connsiteY55" fmla="*/ 280416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23744 w 3133344"/>
              <a:gd name="connsiteY56" fmla="*/ 170688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22576 w 3133344"/>
              <a:gd name="connsiteY37" fmla="*/ 932688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365248 w 3133344"/>
              <a:gd name="connsiteY39" fmla="*/ 890016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22576 w 3133344"/>
              <a:gd name="connsiteY38" fmla="*/ 85344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81456 w 3133344"/>
              <a:gd name="connsiteY70" fmla="*/ 79248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91184 w 3133344"/>
              <a:gd name="connsiteY69" fmla="*/ 76200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280160 w 3133344"/>
              <a:gd name="connsiteY66" fmla="*/ 61569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8404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38528 w 3133344"/>
              <a:gd name="connsiteY61" fmla="*/ 41452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128016 w 3133344"/>
              <a:gd name="connsiteY79" fmla="*/ 91440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67056 w 3133344"/>
              <a:gd name="connsiteY81" fmla="*/ 90830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182880 w 3133344"/>
              <a:gd name="connsiteY78" fmla="*/ 902208 h 1865376"/>
              <a:gd name="connsiteX79" fmla="*/ 208026 w 3133344"/>
              <a:gd name="connsiteY79" fmla="*/ 845820 h 1865376"/>
              <a:gd name="connsiteX80" fmla="*/ 134112 w 3133344"/>
              <a:gd name="connsiteY80" fmla="*/ 829056 h 1865376"/>
              <a:gd name="connsiteX81" fmla="*/ 32766 w 3133344"/>
              <a:gd name="connsiteY81" fmla="*/ 828294 h 1865376"/>
              <a:gd name="connsiteX82" fmla="*/ 6096 w 3133344"/>
              <a:gd name="connsiteY82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71856 w 3133344"/>
              <a:gd name="connsiteY76" fmla="*/ 89001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43840 w 3133344"/>
              <a:gd name="connsiteY77" fmla="*/ 89001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713232 w 3133344"/>
              <a:gd name="connsiteY72" fmla="*/ 85953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58368 w 3133344"/>
              <a:gd name="connsiteY73" fmla="*/ 88392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29184 w 3133344"/>
              <a:gd name="connsiteY2" fmla="*/ 139598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487680 w 3133344"/>
              <a:gd name="connsiteY3" fmla="*/ 1243584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121152 w 3133344"/>
              <a:gd name="connsiteY49" fmla="*/ 341376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133344"/>
              <a:gd name="connsiteY0" fmla="*/ 981456 h 1865376"/>
              <a:gd name="connsiteX1" fmla="*/ 0 w 3133344"/>
              <a:gd name="connsiteY1" fmla="*/ 1408176 h 1865376"/>
              <a:gd name="connsiteX2" fmla="*/ 332994 w 3133344"/>
              <a:gd name="connsiteY2" fmla="*/ 1430274 h 1865376"/>
              <a:gd name="connsiteX3" fmla="*/ 549226 w 3133344"/>
              <a:gd name="connsiteY3" fmla="*/ 1401846 h 1865376"/>
              <a:gd name="connsiteX4" fmla="*/ 579120 w 3133344"/>
              <a:gd name="connsiteY4" fmla="*/ 1139952 h 1865376"/>
              <a:gd name="connsiteX5" fmla="*/ 688848 w 3133344"/>
              <a:gd name="connsiteY5" fmla="*/ 1158240 h 1865376"/>
              <a:gd name="connsiteX6" fmla="*/ 755904 w 3133344"/>
              <a:gd name="connsiteY6" fmla="*/ 1097280 h 1865376"/>
              <a:gd name="connsiteX7" fmla="*/ 865632 w 3133344"/>
              <a:gd name="connsiteY7" fmla="*/ 1042416 h 1865376"/>
              <a:gd name="connsiteX8" fmla="*/ 950976 w 3133344"/>
              <a:gd name="connsiteY8" fmla="*/ 1060704 h 1865376"/>
              <a:gd name="connsiteX9" fmla="*/ 1036320 w 3133344"/>
              <a:gd name="connsiteY9" fmla="*/ 1024128 h 1865376"/>
              <a:gd name="connsiteX10" fmla="*/ 1066800 w 3133344"/>
              <a:gd name="connsiteY10" fmla="*/ 1011936 h 1865376"/>
              <a:gd name="connsiteX11" fmla="*/ 1085088 w 3133344"/>
              <a:gd name="connsiteY11" fmla="*/ 1066800 h 1865376"/>
              <a:gd name="connsiteX12" fmla="*/ 1133856 w 3133344"/>
              <a:gd name="connsiteY12" fmla="*/ 1158240 h 1865376"/>
              <a:gd name="connsiteX13" fmla="*/ 1176528 w 3133344"/>
              <a:gd name="connsiteY13" fmla="*/ 1322832 h 1865376"/>
              <a:gd name="connsiteX14" fmla="*/ 1322832 w 3133344"/>
              <a:gd name="connsiteY14" fmla="*/ 1365504 h 1865376"/>
              <a:gd name="connsiteX15" fmla="*/ 1335024 w 3133344"/>
              <a:gd name="connsiteY15" fmla="*/ 1530096 h 1865376"/>
              <a:gd name="connsiteX16" fmla="*/ 1548384 w 3133344"/>
              <a:gd name="connsiteY16" fmla="*/ 1633728 h 1865376"/>
              <a:gd name="connsiteX17" fmla="*/ 1597152 w 3133344"/>
              <a:gd name="connsiteY17" fmla="*/ 1700784 h 1865376"/>
              <a:gd name="connsiteX18" fmla="*/ 1682496 w 3133344"/>
              <a:gd name="connsiteY18" fmla="*/ 1865376 h 1865376"/>
              <a:gd name="connsiteX19" fmla="*/ 1926336 w 3133344"/>
              <a:gd name="connsiteY19" fmla="*/ 1773936 h 1865376"/>
              <a:gd name="connsiteX20" fmla="*/ 2097024 w 3133344"/>
              <a:gd name="connsiteY20" fmla="*/ 1853184 h 1865376"/>
              <a:gd name="connsiteX21" fmla="*/ 2188464 w 3133344"/>
              <a:gd name="connsiteY21" fmla="*/ 1859280 h 1865376"/>
              <a:gd name="connsiteX22" fmla="*/ 2346960 w 3133344"/>
              <a:gd name="connsiteY22" fmla="*/ 1755648 h 1865376"/>
              <a:gd name="connsiteX23" fmla="*/ 2310384 w 3133344"/>
              <a:gd name="connsiteY23" fmla="*/ 1524000 h 1865376"/>
              <a:gd name="connsiteX24" fmla="*/ 2176272 w 3133344"/>
              <a:gd name="connsiteY24" fmla="*/ 1408176 h 1865376"/>
              <a:gd name="connsiteX25" fmla="*/ 2261616 w 3133344"/>
              <a:gd name="connsiteY25" fmla="*/ 1353312 h 1865376"/>
              <a:gd name="connsiteX26" fmla="*/ 2334768 w 3133344"/>
              <a:gd name="connsiteY26" fmla="*/ 1432560 h 1865376"/>
              <a:gd name="connsiteX27" fmla="*/ 2548128 w 3133344"/>
              <a:gd name="connsiteY27" fmla="*/ 1420368 h 1865376"/>
              <a:gd name="connsiteX28" fmla="*/ 2724912 w 3133344"/>
              <a:gd name="connsiteY28" fmla="*/ 1493520 h 1865376"/>
              <a:gd name="connsiteX29" fmla="*/ 2810256 w 3133344"/>
              <a:gd name="connsiteY29" fmla="*/ 1578864 h 1865376"/>
              <a:gd name="connsiteX30" fmla="*/ 2877312 w 3133344"/>
              <a:gd name="connsiteY30" fmla="*/ 1566672 h 1865376"/>
              <a:gd name="connsiteX31" fmla="*/ 2834640 w 3133344"/>
              <a:gd name="connsiteY31" fmla="*/ 1517904 h 1865376"/>
              <a:gd name="connsiteX32" fmla="*/ 2737104 w 3133344"/>
              <a:gd name="connsiteY32" fmla="*/ 1347216 h 1865376"/>
              <a:gd name="connsiteX33" fmla="*/ 2602992 w 3133344"/>
              <a:gd name="connsiteY33" fmla="*/ 1261872 h 1865376"/>
              <a:gd name="connsiteX34" fmla="*/ 2456688 w 3133344"/>
              <a:gd name="connsiteY34" fmla="*/ 1292352 h 1865376"/>
              <a:gd name="connsiteX35" fmla="*/ 2340864 w 3133344"/>
              <a:gd name="connsiteY35" fmla="*/ 1158240 h 1865376"/>
              <a:gd name="connsiteX36" fmla="*/ 2340864 w 3133344"/>
              <a:gd name="connsiteY36" fmla="*/ 1091184 h 1865376"/>
              <a:gd name="connsiteX37" fmla="*/ 2365248 w 3133344"/>
              <a:gd name="connsiteY37" fmla="*/ 1042416 h 1865376"/>
              <a:gd name="connsiteX38" fmla="*/ 2359152 w 3133344"/>
              <a:gd name="connsiteY38" fmla="*/ 914400 h 1865376"/>
              <a:gd name="connsiteX39" fmla="*/ 2432304 w 3133344"/>
              <a:gd name="connsiteY39" fmla="*/ 908304 h 1865376"/>
              <a:gd name="connsiteX40" fmla="*/ 2542032 w 3133344"/>
              <a:gd name="connsiteY40" fmla="*/ 883920 h 1865376"/>
              <a:gd name="connsiteX41" fmla="*/ 2572512 w 3133344"/>
              <a:gd name="connsiteY41" fmla="*/ 786384 h 1865376"/>
              <a:gd name="connsiteX42" fmla="*/ 2493264 w 3133344"/>
              <a:gd name="connsiteY42" fmla="*/ 737616 h 1865376"/>
              <a:gd name="connsiteX43" fmla="*/ 2456688 w 3133344"/>
              <a:gd name="connsiteY43" fmla="*/ 518160 h 1865376"/>
              <a:gd name="connsiteX44" fmla="*/ 2596896 w 3133344"/>
              <a:gd name="connsiteY44" fmla="*/ 560832 h 1865376"/>
              <a:gd name="connsiteX45" fmla="*/ 2749296 w 3133344"/>
              <a:gd name="connsiteY45" fmla="*/ 542544 h 1865376"/>
              <a:gd name="connsiteX46" fmla="*/ 2889504 w 3133344"/>
              <a:gd name="connsiteY46" fmla="*/ 573024 h 1865376"/>
              <a:gd name="connsiteX47" fmla="*/ 3035808 w 3133344"/>
              <a:gd name="connsiteY47" fmla="*/ 548640 h 1865376"/>
              <a:gd name="connsiteX48" fmla="*/ 2999232 w 3133344"/>
              <a:gd name="connsiteY48" fmla="*/ 335280 h 1865376"/>
              <a:gd name="connsiteX49" fmla="*/ 3068398 w 3133344"/>
              <a:gd name="connsiteY49" fmla="*/ 306207 h 1865376"/>
              <a:gd name="connsiteX50" fmla="*/ 3133344 w 3133344"/>
              <a:gd name="connsiteY50" fmla="*/ 60960 h 1865376"/>
              <a:gd name="connsiteX51" fmla="*/ 3035808 w 3133344"/>
              <a:gd name="connsiteY51" fmla="*/ 0 h 1865376"/>
              <a:gd name="connsiteX52" fmla="*/ 2980944 w 3133344"/>
              <a:gd name="connsiteY52" fmla="*/ 48768 h 1865376"/>
              <a:gd name="connsiteX53" fmla="*/ 2913888 w 3133344"/>
              <a:gd name="connsiteY53" fmla="*/ 219456 h 1865376"/>
              <a:gd name="connsiteX54" fmla="*/ 2779776 w 3133344"/>
              <a:gd name="connsiteY54" fmla="*/ 268224 h 1865376"/>
              <a:gd name="connsiteX55" fmla="*/ 2535936 w 3133344"/>
              <a:gd name="connsiteY55" fmla="*/ 292608 h 1865376"/>
              <a:gd name="connsiteX56" fmla="*/ 2578608 w 3133344"/>
              <a:gd name="connsiteY56" fmla="*/ 103632 h 1865376"/>
              <a:gd name="connsiteX57" fmla="*/ 2450592 w 3133344"/>
              <a:gd name="connsiteY57" fmla="*/ 91440 h 1865376"/>
              <a:gd name="connsiteX58" fmla="*/ 2188464 w 3133344"/>
              <a:gd name="connsiteY58" fmla="*/ 176784 h 1865376"/>
              <a:gd name="connsiteX59" fmla="*/ 2048256 w 3133344"/>
              <a:gd name="connsiteY59" fmla="*/ 249936 h 1865376"/>
              <a:gd name="connsiteX60" fmla="*/ 1981200 w 3133344"/>
              <a:gd name="connsiteY60" fmla="*/ 323088 h 1865376"/>
              <a:gd name="connsiteX61" fmla="*/ 1919478 w 3133344"/>
              <a:gd name="connsiteY61" fmla="*/ 364998 h 1865376"/>
              <a:gd name="connsiteX62" fmla="*/ 1822704 w 3133344"/>
              <a:gd name="connsiteY62" fmla="*/ 390144 h 1865376"/>
              <a:gd name="connsiteX63" fmla="*/ 1706880 w 3133344"/>
              <a:gd name="connsiteY63" fmla="*/ 426720 h 1865376"/>
              <a:gd name="connsiteX64" fmla="*/ 1542288 w 3133344"/>
              <a:gd name="connsiteY64" fmla="*/ 445008 h 1865376"/>
              <a:gd name="connsiteX65" fmla="*/ 1408176 w 3133344"/>
              <a:gd name="connsiteY65" fmla="*/ 457200 h 1865376"/>
              <a:gd name="connsiteX66" fmla="*/ 1188720 w 3133344"/>
              <a:gd name="connsiteY66" fmla="*/ 585216 h 1865376"/>
              <a:gd name="connsiteX67" fmla="*/ 1219200 w 3133344"/>
              <a:gd name="connsiteY67" fmla="*/ 713232 h 1865376"/>
              <a:gd name="connsiteX68" fmla="*/ 1176528 w 3133344"/>
              <a:gd name="connsiteY68" fmla="*/ 749808 h 1865376"/>
              <a:gd name="connsiteX69" fmla="*/ 1079754 w 3133344"/>
              <a:gd name="connsiteY69" fmla="*/ 739140 h 1865376"/>
              <a:gd name="connsiteX70" fmla="*/ 954786 w 3133344"/>
              <a:gd name="connsiteY70" fmla="*/ 742950 h 1865376"/>
              <a:gd name="connsiteX71" fmla="*/ 841248 w 3133344"/>
              <a:gd name="connsiteY71" fmla="*/ 804672 h 1865376"/>
              <a:gd name="connsiteX72" fmla="*/ 621792 w 3133344"/>
              <a:gd name="connsiteY72" fmla="*/ 779526 h 1865376"/>
              <a:gd name="connsiteX73" fmla="*/ 601218 w 3133344"/>
              <a:gd name="connsiteY73" fmla="*/ 876300 h 1865376"/>
              <a:gd name="connsiteX74" fmla="*/ 536448 w 3133344"/>
              <a:gd name="connsiteY74" fmla="*/ 883920 h 1865376"/>
              <a:gd name="connsiteX75" fmla="*/ 463296 w 3133344"/>
              <a:gd name="connsiteY75" fmla="*/ 890016 h 1865376"/>
              <a:gd name="connsiteX76" fmla="*/ 368046 w 3133344"/>
              <a:gd name="connsiteY76" fmla="*/ 863346 h 1865376"/>
              <a:gd name="connsiteX77" fmla="*/ 274320 w 3133344"/>
              <a:gd name="connsiteY77" fmla="*/ 859536 h 1865376"/>
              <a:gd name="connsiteX78" fmla="*/ 208026 w 3133344"/>
              <a:gd name="connsiteY78" fmla="*/ 845820 h 1865376"/>
              <a:gd name="connsiteX79" fmla="*/ 134112 w 3133344"/>
              <a:gd name="connsiteY79" fmla="*/ 829056 h 1865376"/>
              <a:gd name="connsiteX80" fmla="*/ 32766 w 3133344"/>
              <a:gd name="connsiteY80" fmla="*/ 828294 h 1865376"/>
              <a:gd name="connsiteX81" fmla="*/ 6096 w 3133344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0944 w 3068398"/>
              <a:gd name="connsiteY52" fmla="*/ 48768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981456 h 1865376"/>
              <a:gd name="connsiteX1" fmla="*/ 0 w 3068398"/>
              <a:gd name="connsiteY1" fmla="*/ 1408176 h 1865376"/>
              <a:gd name="connsiteX2" fmla="*/ 332994 w 3068398"/>
              <a:gd name="connsiteY2" fmla="*/ 1430274 h 1865376"/>
              <a:gd name="connsiteX3" fmla="*/ 549226 w 3068398"/>
              <a:gd name="connsiteY3" fmla="*/ 1401846 h 1865376"/>
              <a:gd name="connsiteX4" fmla="*/ 579120 w 3068398"/>
              <a:gd name="connsiteY4" fmla="*/ 1139952 h 1865376"/>
              <a:gd name="connsiteX5" fmla="*/ 688848 w 3068398"/>
              <a:gd name="connsiteY5" fmla="*/ 1158240 h 1865376"/>
              <a:gd name="connsiteX6" fmla="*/ 755904 w 3068398"/>
              <a:gd name="connsiteY6" fmla="*/ 1097280 h 1865376"/>
              <a:gd name="connsiteX7" fmla="*/ 865632 w 3068398"/>
              <a:gd name="connsiteY7" fmla="*/ 1042416 h 1865376"/>
              <a:gd name="connsiteX8" fmla="*/ 950976 w 3068398"/>
              <a:gd name="connsiteY8" fmla="*/ 1060704 h 1865376"/>
              <a:gd name="connsiteX9" fmla="*/ 1036320 w 3068398"/>
              <a:gd name="connsiteY9" fmla="*/ 1024128 h 1865376"/>
              <a:gd name="connsiteX10" fmla="*/ 1066800 w 3068398"/>
              <a:gd name="connsiteY10" fmla="*/ 1011936 h 1865376"/>
              <a:gd name="connsiteX11" fmla="*/ 1085088 w 3068398"/>
              <a:gd name="connsiteY11" fmla="*/ 1066800 h 1865376"/>
              <a:gd name="connsiteX12" fmla="*/ 1133856 w 3068398"/>
              <a:gd name="connsiteY12" fmla="*/ 1158240 h 1865376"/>
              <a:gd name="connsiteX13" fmla="*/ 1176528 w 3068398"/>
              <a:gd name="connsiteY13" fmla="*/ 1322832 h 1865376"/>
              <a:gd name="connsiteX14" fmla="*/ 1322832 w 3068398"/>
              <a:gd name="connsiteY14" fmla="*/ 1365504 h 1865376"/>
              <a:gd name="connsiteX15" fmla="*/ 1335024 w 3068398"/>
              <a:gd name="connsiteY15" fmla="*/ 1530096 h 1865376"/>
              <a:gd name="connsiteX16" fmla="*/ 1548384 w 3068398"/>
              <a:gd name="connsiteY16" fmla="*/ 1633728 h 1865376"/>
              <a:gd name="connsiteX17" fmla="*/ 1597152 w 3068398"/>
              <a:gd name="connsiteY17" fmla="*/ 1700784 h 1865376"/>
              <a:gd name="connsiteX18" fmla="*/ 1682496 w 3068398"/>
              <a:gd name="connsiteY18" fmla="*/ 1865376 h 1865376"/>
              <a:gd name="connsiteX19" fmla="*/ 1926336 w 3068398"/>
              <a:gd name="connsiteY19" fmla="*/ 1773936 h 1865376"/>
              <a:gd name="connsiteX20" fmla="*/ 2097024 w 3068398"/>
              <a:gd name="connsiteY20" fmla="*/ 1853184 h 1865376"/>
              <a:gd name="connsiteX21" fmla="*/ 2188464 w 3068398"/>
              <a:gd name="connsiteY21" fmla="*/ 1859280 h 1865376"/>
              <a:gd name="connsiteX22" fmla="*/ 2346960 w 3068398"/>
              <a:gd name="connsiteY22" fmla="*/ 1755648 h 1865376"/>
              <a:gd name="connsiteX23" fmla="*/ 2310384 w 3068398"/>
              <a:gd name="connsiteY23" fmla="*/ 1524000 h 1865376"/>
              <a:gd name="connsiteX24" fmla="*/ 2176272 w 3068398"/>
              <a:gd name="connsiteY24" fmla="*/ 1408176 h 1865376"/>
              <a:gd name="connsiteX25" fmla="*/ 2261616 w 3068398"/>
              <a:gd name="connsiteY25" fmla="*/ 1353312 h 1865376"/>
              <a:gd name="connsiteX26" fmla="*/ 2334768 w 3068398"/>
              <a:gd name="connsiteY26" fmla="*/ 1432560 h 1865376"/>
              <a:gd name="connsiteX27" fmla="*/ 2548128 w 3068398"/>
              <a:gd name="connsiteY27" fmla="*/ 1420368 h 1865376"/>
              <a:gd name="connsiteX28" fmla="*/ 2724912 w 3068398"/>
              <a:gd name="connsiteY28" fmla="*/ 1493520 h 1865376"/>
              <a:gd name="connsiteX29" fmla="*/ 2810256 w 3068398"/>
              <a:gd name="connsiteY29" fmla="*/ 1578864 h 1865376"/>
              <a:gd name="connsiteX30" fmla="*/ 2877312 w 3068398"/>
              <a:gd name="connsiteY30" fmla="*/ 1566672 h 1865376"/>
              <a:gd name="connsiteX31" fmla="*/ 2834640 w 3068398"/>
              <a:gd name="connsiteY31" fmla="*/ 1517904 h 1865376"/>
              <a:gd name="connsiteX32" fmla="*/ 2737104 w 3068398"/>
              <a:gd name="connsiteY32" fmla="*/ 1347216 h 1865376"/>
              <a:gd name="connsiteX33" fmla="*/ 2602992 w 3068398"/>
              <a:gd name="connsiteY33" fmla="*/ 1261872 h 1865376"/>
              <a:gd name="connsiteX34" fmla="*/ 2456688 w 3068398"/>
              <a:gd name="connsiteY34" fmla="*/ 1292352 h 1865376"/>
              <a:gd name="connsiteX35" fmla="*/ 2340864 w 3068398"/>
              <a:gd name="connsiteY35" fmla="*/ 1158240 h 1865376"/>
              <a:gd name="connsiteX36" fmla="*/ 2340864 w 3068398"/>
              <a:gd name="connsiteY36" fmla="*/ 1091184 h 1865376"/>
              <a:gd name="connsiteX37" fmla="*/ 2365248 w 3068398"/>
              <a:gd name="connsiteY37" fmla="*/ 1042416 h 1865376"/>
              <a:gd name="connsiteX38" fmla="*/ 2359152 w 3068398"/>
              <a:gd name="connsiteY38" fmla="*/ 914400 h 1865376"/>
              <a:gd name="connsiteX39" fmla="*/ 2432304 w 3068398"/>
              <a:gd name="connsiteY39" fmla="*/ 908304 h 1865376"/>
              <a:gd name="connsiteX40" fmla="*/ 2542032 w 3068398"/>
              <a:gd name="connsiteY40" fmla="*/ 883920 h 1865376"/>
              <a:gd name="connsiteX41" fmla="*/ 2572512 w 3068398"/>
              <a:gd name="connsiteY41" fmla="*/ 786384 h 1865376"/>
              <a:gd name="connsiteX42" fmla="*/ 2493264 w 3068398"/>
              <a:gd name="connsiteY42" fmla="*/ 737616 h 1865376"/>
              <a:gd name="connsiteX43" fmla="*/ 2456688 w 3068398"/>
              <a:gd name="connsiteY43" fmla="*/ 518160 h 1865376"/>
              <a:gd name="connsiteX44" fmla="*/ 2596896 w 3068398"/>
              <a:gd name="connsiteY44" fmla="*/ 560832 h 1865376"/>
              <a:gd name="connsiteX45" fmla="*/ 2749296 w 3068398"/>
              <a:gd name="connsiteY45" fmla="*/ 542544 h 1865376"/>
              <a:gd name="connsiteX46" fmla="*/ 2889504 w 3068398"/>
              <a:gd name="connsiteY46" fmla="*/ 573024 h 1865376"/>
              <a:gd name="connsiteX47" fmla="*/ 3035808 w 3068398"/>
              <a:gd name="connsiteY47" fmla="*/ 548640 h 1865376"/>
              <a:gd name="connsiteX48" fmla="*/ 2999232 w 3068398"/>
              <a:gd name="connsiteY48" fmla="*/ 335280 h 1865376"/>
              <a:gd name="connsiteX49" fmla="*/ 3068398 w 3068398"/>
              <a:gd name="connsiteY49" fmla="*/ 306207 h 1865376"/>
              <a:gd name="connsiteX50" fmla="*/ 3054213 w 3068398"/>
              <a:gd name="connsiteY50" fmla="*/ 184052 h 1865376"/>
              <a:gd name="connsiteX51" fmla="*/ 3035808 w 3068398"/>
              <a:gd name="connsiteY51" fmla="*/ 0 h 1865376"/>
              <a:gd name="connsiteX52" fmla="*/ 2989736 w 3068398"/>
              <a:gd name="connsiteY52" fmla="*/ 145483 h 1865376"/>
              <a:gd name="connsiteX53" fmla="*/ 2913888 w 3068398"/>
              <a:gd name="connsiteY53" fmla="*/ 219456 h 1865376"/>
              <a:gd name="connsiteX54" fmla="*/ 2779776 w 3068398"/>
              <a:gd name="connsiteY54" fmla="*/ 268224 h 1865376"/>
              <a:gd name="connsiteX55" fmla="*/ 2535936 w 3068398"/>
              <a:gd name="connsiteY55" fmla="*/ 292608 h 1865376"/>
              <a:gd name="connsiteX56" fmla="*/ 2578608 w 3068398"/>
              <a:gd name="connsiteY56" fmla="*/ 103632 h 1865376"/>
              <a:gd name="connsiteX57" fmla="*/ 2450592 w 3068398"/>
              <a:gd name="connsiteY57" fmla="*/ 91440 h 1865376"/>
              <a:gd name="connsiteX58" fmla="*/ 2188464 w 3068398"/>
              <a:gd name="connsiteY58" fmla="*/ 176784 h 1865376"/>
              <a:gd name="connsiteX59" fmla="*/ 2048256 w 3068398"/>
              <a:gd name="connsiteY59" fmla="*/ 249936 h 1865376"/>
              <a:gd name="connsiteX60" fmla="*/ 1981200 w 3068398"/>
              <a:gd name="connsiteY60" fmla="*/ 323088 h 1865376"/>
              <a:gd name="connsiteX61" fmla="*/ 1919478 w 3068398"/>
              <a:gd name="connsiteY61" fmla="*/ 364998 h 1865376"/>
              <a:gd name="connsiteX62" fmla="*/ 1822704 w 3068398"/>
              <a:gd name="connsiteY62" fmla="*/ 390144 h 1865376"/>
              <a:gd name="connsiteX63" fmla="*/ 1706880 w 3068398"/>
              <a:gd name="connsiteY63" fmla="*/ 426720 h 1865376"/>
              <a:gd name="connsiteX64" fmla="*/ 1542288 w 3068398"/>
              <a:gd name="connsiteY64" fmla="*/ 445008 h 1865376"/>
              <a:gd name="connsiteX65" fmla="*/ 1408176 w 3068398"/>
              <a:gd name="connsiteY65" fmla="*/ 457200 h 1865376"/>
              <a:gd name="connsiteX66" fmla="*/ 1188720 w 3068398"/>
              <a:gd name="connsiteY66" fmla="*/ 585216 h 1865376"/>
              <a:gd name="connsiteX67" fmla="*/ 1219200 w 3068398"/>
              <a:gd name="connsiteY67" fmla="*/ 713232 h 1865376"/>
              <a:gd name="connsiteX68" fmla="*/ 1176528 w 3068398"/>
              <a:gd name="connsiteY68" fmla="*/ 749808 h 1865376"/>
              <a:gd name="connsiteX69" fmla="*/ 1079754 w 3068398"/>
              <a:gd name="connsiteY69" fmla="*/ 739140 h 1865376"/>
              <a:gd name="connsiteX70" fmla="*/ 954786 w 3068398"/>
              <a:gd name="connsiteY70" fmla="*/ 742950 h 1865376"/>
              <a:gd name="connsiteX71" fmla="*/ 841248 w 3068398"/>
              <a:gd name="connsiteY71" fmla="*/ 804672 h 1865376"/>
              <a:gd name="connsiteX72" fmla="*/ 621792 w 3068398"/>
              <a:gd name="connsiteY72" fmla="*/ 779526 h 1865376"/>
              <a:gd name="connsiteX73" fmla="*/ 601218 w 3068398"/>
              <a:gd name="connsiteY73" fmla="*/ 876300 h 1865376"/>
              <a:gd name="connsiteX74" fmla="*/ 536448 w 3068398"/>
              <a:gd name="connsiteY74" fmla="*/ 883920 h 1865376"/>
              <a:gd name="connsiteX75" fmla="*/ 463296 w 3068398"/>
              <a:gd name="connsiteY75" fmla="*/ 890016 h 1865376"/>
              <a:gd name="connsiteX76" fmla="*/ 368046 w 3068398"/>
              <a:gd name="connsiteY76" fmla="*/ 863346 h 1865376"/>
              <a:gd name="connsiteX77" fmla="*/ 274320 w 3068398"/>
              <a:gd name="connsiteY77" fmla="*/ 859536 h 1865376"/>
              <a:gd name="connsiteX78" fmla="*/ 208026 w 3068398"/>
              <a:gd name="connsiteY78" fmla="*/ 845820 h 1865376"/>
              <a:gd name="connsiteX79" fmla="*/ 134112 w 3068398"/>
              <a:gd name="connsiteY79" fmla="*/ 829056 h 1865376"/>
              <a:gd name="connsiteX80" fmla="*/ 32766 w 3068398"/>
              <a:gd name="connsiteY80" fmla="*/ 828294 h 1865376"/>
              <a:gd name="connsiteX81" fmla="*/ 6096 w 3068398"/>
              <a:gd name="connsiteY81" fmla="*/ 981456 h 1865376"/>
              <a:gd name="connsiteX0" fmla="*/ 6096 w 3068398"/>
              <a:gd name="connsiteY0" fmla="*/ 890016 h 1773936"/>
              <a:gd name="connsiteX1" fmla="*/ 0 w 3068398"/>
              <a:gd name="connsiteY1" fmla="*/ 1316736 h 1773936"/>
              <a:gd name="connsiteX2" fmla="*/ 332994 w 3068398"/>
              <a:gd name="connsiteY2" fmla="*/ 1338834 h 1773936"/>
              <a:gd name="connsiteX3" fmla="*/ 549226 w 3068398"/>
              <a:gd name="connsiteY3" fmla="*/ 1310406 h 1773936"/>
              <a:gd name="connsiteX4" fmla="*/ 579120 w 3068398"/>
              <a:gd name="connsiteY4" fmla="*/ 1048512 h 1773936"/>
              <a:gd name="connsiteX5" fmla="*/ 688848 w 3068398"/>
              <a:gd name="connsiteY5" fmla="*/ 1066800 h 1773936"/>
              <a:gd name="connsiteX6" fmla="*/ 755904 w 3068398"/>
              <a:gd name="connsiteY6" fmla="*/ 1005840 h 1773936"/>
              <a:gd name="connsiteX7" fmla="*/ 865632 w 3068398"/>
              <a:gd name="connsiteY7" fmla="*/ 950976 h 1773936"/>
              <a:gd name="connsiteX8" fmla="*/ 950976 w 3068398"/>
              <a:gd name="connsiteY8" fmla="*/ 969264 h 1773936"/>
              <a:gd name="connsiteX9" fmla="*/ 1036320 w 3068398"/>
              <a:gd name="connsiteY9" fmla="*/ 932688 h 1773936"/>
              <a:gd name="connsiteX10" fmla="*/ 1066800 w 3068398"/>
              <a:gd name="connsiteY10" fmla="*/ 920496 h 1773936"/>
              <a:gd name="connsiteX11" fmla="*/ 1085088 w 3068398"/>
              <a:gd name="connsiteY11" fmla="*/ 975360 h 1773936"/>
              <a:gd name="connsiteX12" fmla="*/ 1133856 w 3068398"/>
              <a:gd name="connsiteY12" fmla="*/ 1066800 h 1773936"/>
              <a:gd name="connsiteX13" fmla="*/ 1176528 w 3068398"/>
              <a:gd name="connsiteY13" fmla="*/ 1231392 h 1773936"/>
              <a:gd name="connsiteX14" fmla="*/ 1322832 w 3068398"/>
              <a:gd name="connsiteY14" fmla="*/ 1274064 h 1773936"/>
              <a:gd name="connsiteX15" fmla="*/ 1335024 w 3068398"/>
              <a:gd name="connsiteY15" fmla="*/ 1438656 h 1773936"/>
              <a:gd name="connsiteX16" fmla="*/ 1548384 w 3068398"/>
              <a:gd name="connsiteY16" fmla="*/ 1542288 h 1773936"/>
              <a:gd name="connsiteX17" fmla="*/ 1597152 w 3068398"/>
              <a:gd name="connsiteY17" fmla="*/ 1609344 h 1773936"/>
              <a:gd name="connsiteX18" fmla="*/ 1682496 w 3068398"/>
              <a:gd name="connsiteY18" fmla="*/ 1773936 h 1773936"/>
              <a:gd name="connsiteX19" fmla="*/ 1926336 w 3068398"/>
              <a:gd name="connsiteY19" fmla="*/ 1682496 h 1773936"/>
              <a:gd name="connsiteX20" fmla="*/ 2097024 w 3068398"/>
              <a:gd name="connsiteY20" fmla="*/ 1761744 h 1773936"/>
              <a:gd name="connsiteX21" fmla="*/ 2188464 w 3068398"/>
              <a:gd name="connsiteY21" fmla="*/ 1767840 h 1773936"/>
              <a:gd name="connsiteX22" fmla="*/ 2346960 w 3068398"/>
              <a:gd name="connsiteY22" fmla="*/ 1664208 h 1773936"/>
              <a:gd name="connsiteX23" fmla="*/ 2310384 w 3068398"/>
              <a:gd name="connsiteY23" fmla="*/ 1432560 h 1773936"/>
              <a:gd name="connsiteX24" fmla="*/ 2176272 w 3068398"/>
              <a:gd name="connsiteY24" fmla="*/ 1316736 h 1773936"/>
              <a:gd name="connsiteX25" fmla="*/ 2261616 w 3068398"/>
              <a:gd name="connsiteY25" fmla="*/ 1261872 h 1773936"/>
              <a:gd name="connsiteX26" fmla="*/ 2334768 w 3068398"/>
              <a:gd name="connsiteY26" fmla="*/ 1341120 h 1773936"/>
              <a:gd name="connsiteX27" fmla="*/ 2548128 w 3068398"/>
              <a:gd name="connsiteY27" fmla="*/ 1328928 h 1773936"/>
              <a:gd name="connsiteX28" fmla="*/ 2724912 w 3068398"/>
              <a:gd name="connsiteY28" fmla="*/ 1402080 h 1773936"/>
              <a:gd name="connsiteX29" fmla="*/ 2810256 w 3068398"/>
              <a:gd name="connsiteY29" fmla="*/ 1487424 h 1773936"/>
              <a:gd name="connsiteX30" fmla="*/ 2877312 w 3068398"/>
              <a:gd name="connsiteY30" fmla="*/ 1475232 h 1773936"/>
              <a:gd name="connsiteX31" fmla="*/ 2834640 w 3068398"/>
              <a:gd name="connsiteY31" fmla="*/ 1426464 h 1773936"/>
              <a:gd name="connsiteX32" fmla="*/ 2737104 w 3068398"/>
              <a:gd name="connsiteY32" fmla="*/ 1255776 h 1773936"/>
              <a:gd name="connsiteX33" fmla="*/ 2602992 w 3068398"/>
              <a:gd name="connsiteY33" fmla="*/ 1170432 h 1773936"/>
              <a:gd name="connsiteX34" fmla="*/ 2456688 w 3068398"/>
              <a:gd name="connsiteY34" fmla="*/ 1200912 h 1773936"/>
              <a:gd name="connsiteX35" fmla="*/ 2340864 w 3068398"/>
              <a:gd name="connsiteY35" fmla="*/ 1066800 h 1773936"/>
              <a:gd name="connsiteX36" fmla="*/ 2340864 w 3068398"/>
              <a:gd name="connsiteY36" fmla="*/ 999744 h 1773936"/>
              <a:gd name="connsiteX37" fmla="*/ 2365248 w 3068398"/>
              <a:gd name="connsiteY37" fmla="*/ 950976 h 1773936"/>
              <a:gd name="connsiteX38" fmla="*/ 2359152 w 3068398"/>
              <a:gd name="connsiteY38" fmla="*/ 822960 h 1773936"/>
              <a:gd name="connsiteX39" fmla="*/ 2432304 w 3068398"/>
              <a:gd name="connsiteY39" fmla="*/ 816864 h 1773936"/>
              <a:gd name="connsiteX40" fmla="*/ 2542032 w 3068398"/>
              <a:gd name="connsiteY40" fmla="*/ 792480 h 1773936"/>
              <a:gd name="connsiteX41" fmla="*/ 2572512 w 3068398"/>
              <a:gd name="connsiteY41" fmla="*/ 694944 h 1773936"/>
              <a:gd name="connsiteX42" fmla="*/ 2493264 w 3068398"/>
              <a:gd name="connsiteY42" fmla="*/ 646176 h 1773936"/>
              <a:gd name="connsiteX43" fmla="*/ 2456688 w 3068398"/>
              <a:gd name="connsiteY43" fmla="*/ 426720 h 1773936"/>
              <a:gd name="connsiteX44" fmla="*/ 2596896 w 3068398"/>
              <a:gd name="connsiteY44" fmla="*/ 469392 h 1773936"/>
              <a:gd name="connsiteX45" fmla="*/ 2749296 w 3068398"/>
              <a:gd name="connsiteY45" fmla="*/ 451104 h 1773936"/>
              <a:gd name="connsiteX46" fmla="*/ 2889504 w 3068398"/>
              <a:gd name="connsiteY46" fmla="*/ 481584 h 1773936"/>
              <a:gd name="connsiteX47" fmla="*/ 3035808 w 3068398"/>
              <a:gd name="connsiteY47" fmla="*/ 457200 h 1773936"/>
              <a:gd name="connsiteX48" fmla="*/ 2999232 w 3068398"/>
              <a:gd name="connsiteY48" fmla="*/ 243840 h 1773936"/>
              <a:gd name="connsiteX49" fmla="*/ 3068398 w 3068398"/>
              <a:gd name="connsiteY49" fmla="*/ 214767 h 1773936"/>
              <a:gd name="connsiteX50" fmla="*/ 3054213 w 3068398"/>
              <a:gd name="connsiteY50" fmla="*/ 92612 h 1773936"/>
              <a:gd name="connsiteX51" fmla="*/ 2989736 w 3068398"/>
              <a:gd name="connsiteY51" fmla="*/ 54043 h 1773936"/>
              <a:gd name="connsiteX52" fmla="*/ 2913888 w 3068398"/>
              <a:gd name="connsiteY52" fmla="*/ 128016 h 1773936"/>
              <a:gd name="connsiteX53" fmla="*/ 2779776 w 3068398"/>
              <a:gd name="connsiteY53" fmla="*/ 176784 h 1773936"/>
              <a:gd name="connsiteX54" fmla="*/ 2535936 w 3068398"/>
              <a:gd name="connsiteY54" fmla="*/ 201168 h 1773936"/>
              <a:gd name="connsiteX55" fmla="*/ 2578608 w 3068398"/>
              <a:gd name="connsiteY55" fmla="*/ 12192 h 1773936"/>
              <a:gd name="connsiteX56" fmla="*/ 2450592 w 3068398"/>
              <a:gd name="connsiteY56" fmla="*/ 0 h 1773936"/>
              <a:gd name="connsiteX57" fmla="*/ 2188464 w 3068398"/>
              <a:gd name="connsiteY57" fmla="*/ 85344 h 1773936"/>
              <a:gd name="connsiteX58" fmla="*/ 2048256 w 3068398"/>
              <a:gd name="connsiteY58" fmla="*/ 158496 h 1773936"/>
              <a:gd name="connsiteX59" fmla="*/ 1981200 w 3068398"/>
              <a:gd name="connsiteY59" fmla="*/ 231648 h 1773936"/>
              <a:gd name="connsiteX60" fmla="*/ 1919478 w 3068398"/>
              <a:gd name="connsiteY60" fmla="*/ 273558 h 1773936"/>
              <a:gd name="connsiteX61" fmla="*/ 1822704 w 3068398"/>
              <a:gd name="connsiteY61" fmla="*/ 298704 h 1773936"/>
              <a:gd name="connsiteX62" fmla="*/ 1706880 w 3068398"/>
              <a:gd name="connsiteY62" fmla="*/ 335280 h 1773936"/>
              <a:gd name="connsiteX63" fmla="*/ 1542288 w 3068398"/>
              <a:gd name="connsiteY63" fmla="*/ 353568 h 1773936"/>
              <a:gd name="connsiteX64" fmla="*/ 1408176 w 3068398"/>
              <a:gd name="connsiteY64" fmla="*/ 365760 h 1773936"/>
              <a:gd name="connsiteX65" fmla="*/ 1188720 w 3068398"/>
              <a:gd name="connsiteY65" fmla="*/ 493776 h 1773936"/>
              <a:gd name="connsiteX66" fmla="*/ 1219200 w 3068398"/>
              <a:gd name="connsiteY66" fmla="*/ 621792 h 1773936"/>
              <a:gd name="connsiteX67" fmla="*/ 1176528 w 3068398"/>
              <a:gd name="connsiteY67" fmla="*/ 658368 h 1773936"/>
              <a:gd name="connsiteX68" fmla="*/ 1079754 w 3068398"/>
              <a:gd name="connsiteY68" fmla="*/ 647700 h 1773936"/>
              <a:gd name="connsiteX69" fmla="*/ 954786 w 3068398"/>
              <a:gd name="connsiteY69" fmla="*/ 651510 h 1773936"/>
              <a:gd name="connsiteX70" fmla="*/ 841248 w 3068398"/>
              <a:gd name="connsiteY70" fmla="*/ 713232 h 1773936"/>
              <a:gd name="connsiteX71" fmla="*/ 621792 w 3068398"/>
              <a:gd name="connsiteY71" fmla="*/ 688086 h 1773936"/>
              <a:gd name="connsiteX72" fmla="*/ 601218 w 3068398"/>
              <a:gd name="connsiteY72" fmla="*/ 784860 h 1773936"/>
              <a:gd name="connsiteX73" fmla="*/ 536448 w 3068398"/>
              <a:gd name="connsiteY73" fmla="*/ 792480 h 1773936"/>
              <a:gd name="connsiteX74" fmla="*/ 463296 w 3068398"/>
              <a:gd name="connsiteY74" fmla="*/ 798576 h 1773936"/>
              <a:gd name="connsiteX75" fmla="*/ 368046 w 3068398"/>
              <a:gd name="connsiteY75" fmla="*/ 771906 h 1773936"/>
              <a:gd name="connsiteX76" fmla="*/ 274320 w 3068398"/>
              <a:gd name="connsiteY76" fmla="*/ 768096 h 1773936"/>
              <a:gd name="connsiteX77" fmla="*/ 208026 w 3068398"/>
              <a:gd name="connsiteY77" fmla="*/ 754380 h 1773936"/>
              <a:gd name="connsiteX78" fmla="*/ 134112 w 3068398"/>
              <a:gd name="connsiteY78" fmla="*/ 737616 h 1773936"/>
              <a:gd name="connsiteX79" fmla="*/ 32766 w 3068398"/>
              <a:gd name="connsiteY79" fmla="*/ 736854 h 1773936"/>
              <a:gd name="connsiteX80" fmla="*/ 6096 w 3068398"/>
              <a:gd name="connsiteY80" fmla="*/ 890016 h 17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68398" h="1773936">
                <a:moveTo>
                  <a:pt x="6096" y="890016"/>
                </a:moveTo>
                <a:lnTo>
                  <a:pt x="0" y="1316736"/>
                </a:lnTo>
                <a:lnTo>
                  <a:pt x="332994" y="1338834"/>
                </a:lnTo>
                <a:lnTo>
                  <a:pt x="549226" y="1310406"/>
                </a:lnTo>
                <a:lnTo>
                  <a:pt x="579120" y="1048512"/>
                </a:lnTo>
                <a:lnTo>
                  <a:pt x="688848" y="1066800"/>
                </a:lnTo>
                <a:lnTo>
                  <a:pt x="755904" y="1005840"/>
                </a:lnTo>
                <a:lnTo>
                  <a:pt x="865632" y="950976"/>
                </a:lnTo>
                <a:lnTo>
                  <a:pt x="950976" y="969264"/>
                </a:lnTo>
                <a:lnTo>
                  <a:pt x="1036320" y="932688"/>
                </a:lnTo>
                <a:lnTo>
                  <a:pt x="1066800" y="920496"/>
                </a:lnTo>
                <a:cubicBezTo>
                  <a:pt x="1085801" y="971167"/>
                  <a:pt x="1085088" y="951903"/>
                  <a:pt x="1085088" y="975360"/>
                </a:cubicBezTo>
                <a:lnTo>
                  <a:pt x="1133856" y="1066800"/>
                </a:lnTo>
                <a:lnTo>
                  <a:pt x="1176528" y="1231392"/>
                </a:lnTo>
                <a:lnTo>
                  <a:pt x="1322832" y="1274064"/>
                </a:lnTo>
                <a:lnTo>
                  <a:pt x="1335024" y="1438656"/>
                </a:lnTo>
                <a:lnTo>
                  <a:pt x="1548384" y="1542288"/>
                </a:lnTo>
                <a:lnTo>
                  <a:pt x="1597152" y="1609344"/>
                </a:lnTo>
                <a:lnTo>
                  <a:pt x="1682496" y="1773936"/>
                </a:lnTo>
                <a:lnTo>
                  <a:pt x="1926336" y="1682496"/>
                </a:lnTo>
                <a:lnTo>
                  <a:pt x="2097024" y="1761744"/>
                </a:lnTo>
                <a:lnTo>
                  <a:pt x="2188464" y="1767840"/>
                </a:lnTo>
                <a:lnTo>
                  <a:pt x="2346960" y="1664208"/>
                </a:lnTo>
                <a:lnTo>
                  <a:pt x="2310384" y="1432560"/>
                </a:lnTo>
                <a:lnTo>
                  <a:pt x="2176272" y="1316736"/>
                </a:lnTo>
                <a:lnTo>
                  <a:pt x="2261616" y="1261872"/>
                </a:lnTo>
                <a:lnTo>
                  <a:pt x="2334768" y="1341120"/>
                </a:lnTo>
                <a:lnTo>
                  <a:pt x="2548128" y="1328928"/>
                </a:lnTo>
                <a:lnTo>
                  <a:pt x="2724912" y="1402080"/>
                </a:lnTo>
                <a:lnTo>
                  <a:pt x="2810256" y="1487424"/>
                </a:lnTo>
                <a:lnTo>
                  <a:pt x="2877312" y="1475232"/>
                </a:lnTo>
                <a:cubicBezTo>
                  <a:pt x="2838866" y="1430378"/>
                  <a:pt x="2853983" y="1445807"/>
                  <a:pt x="2834640" y="1426464"/>
                </a:cubicBezTo>
                <a:lnTo>
                  <a:pt x="2737104" y="1255776"/>
                </a:lnTo>
                <a:lnTo>
                  <a:pt x="2602992" y="1170432"/>
                </a:lnTo>
                <a:lnTo>
                  <a:pt x="2456688" y="1200912"/>
                </a:lnTo>
                <a:lnTo>
                  <a:pt x="2340864" y="1066800"/>
                </a:lnTo>
                <a:lnTo>
                  <a:pt x="2340864" y="999744"/>
                </a:lnTo>
                <a:lnTo>
                  <a:pt x="2365248" y="950976"/>
                </a:lnTo>
                <a:lnTo>
                  <a:pt x="2359152" y="822960"/>
                </a:lnTo>
                <a:cubicBezTo>
                  <a:pt x="2403478" y="854621"/>
                  <a:pt x="2432304" y="793288"/>
                  <a:pt x="2432304" y="816864"/>
                </a:cubicBezTo>
                <a:lnTo>
                  <a:pt x="2542032" y="792480"/>
                </a:lnTo>
                <a:lnTo>
                  <a:pt x="2572512" y="694944"/>
                </a:lnTo>
                <a:lnTo>
                  <a:pt x="2493264" y="646176"/>
                </a:lnTo>
                <a:lnTo>
                  <a:pt x="2456688" y="426720"/>
                </a:lnTo>
                <a:lnTo>
                  <a:pt x="2596896" y="469392"/>
                </a:lnTo>
                <a:lnTo>
                  <a:pt x="2749296" y="451104"/>
                </a:lnTo>
                <a:lnTo>
                  <a:pt x="2889504" y="481584"/>
                </a:lnTo>
                <a:lnTo>
                  <a:pt x="3035808" y="457200"/>
                </a:lnTo>
                <a:lnTo>
                  <a:pt x="2999232" y="243840"/>
                </a:lnTo>
                <a:lnTo>
                  <a:pt x="3068398" y="214767"/>
                </a:lnTo>
                <a:lnTo>
                  <a:pt x="3054213" y="92612"/>
                </a:lnTo>
                <a:lnTo>
                  <a:pt x="2989736" y="54043"/>
                </a:lnTo>
                <a:lnTo>
                  <a:pt x="2913888" y="128016"/>
                </a:lnTo>
                <a:lnTo>
                  <a:pt x="2779776" y="176784"/>
                </a:lnTo>
                <a:lnTo>
                  <a:pt x="2535936" y="201168"/>
                </a:lnTo>
                <a:lnTo>
                  <a:pt x="2578608" y="12192"/>
                </a:lnTo>
                <a:lnTo>
                  <a:pt x="2450592" y="0"/>
                </a:lnTo>
                <a:lnTo>
                  <a:pt x="2188464" y="85344"/>
                </a:lnTo>
                <a:lnTo>
                  <a:pt x="2048256" y="158496"/>
                </a:lnTo>
                <a:lnTo>
                  <a:pt x="1981200" y="231648"/>
                </a:lnTo>
                <a:cubicBezTo>
                  <a:pt x="1966976" y="241808"/>
                  <a:pt x="1945894" y="262382"/>
                  <a:pt x="1919478" y="273558"/>
                </a:cubicBezTo>
                <a:cubicBezTo>
                  <a:pt x="1893062" y="284734"/>
                  <a:pt x="1855216" y="288544"/>
                  <a:pt x="1822704" y="298704"/>
                </a:cubicBezTo>
                <a:lnTo>
                  <a:pt x="1706880" y="335280"/>
                </a:lnTo>
                <a:lnTo>
                  <a:pt x="1542288" y="353568"/>
                </a:lnTo>
                <a:lnTo>
                  <a:pt x="1408176" y="365760"/>
                </a:lnTo>
                <a:lnTo>
                  <a:pt x="1188720" y="493776"/>
                </a:lnTo>
                <a:lnTo>
                  <a:pt x="1219200" y="621792"/>
                </a:lnTo>
                <a:cubicBezTo>
                  <a:pt x="1204976" y="633984"/>
                  <a:pt x="1199769" y="654050"/>
                  <a:pt x="1176528" y="658368"/>
                </a:cubicBezTo>
                <a:cubicBezTo>
                  <a:pt x="1153287" y="662686"/>
                  <a:pt x="1116711" y="648843"/>
                  <a:pt x="1079754" y="647700"/>
                </a:cubicBezTo>
                <a:cubicBezTo>
                  <a:pt x="1042797" y="646557"/>
                  <a:pt x="991362" y="641350"/>
                  <a:pt x="954786" y="651510"/>
                </a:cubicBezTo>
                <a:lnTo>
                  <a:pt x="841248" y="713232"/>
                </a:lnTo>
                <a:lnTo>
                  <a:pt x="621792" y="688086"/>
                </a:lnTo>
                <a:cubicBezTo>
                  <a:pt x="571207" y="713379"/>
                  <a:pt x="615442" y="767461"/>
                  <a:pt x="601218" y="784860"/>
                </a:cubicBezTo>
                <a:cubicBezTo>
                  <a:pt x="586994" y="802259"/>
                  <a:pt x="577088" y="792480"/>
                  <a:pt x="536448" y="792480"/>
                </a:cubicBezTo>
                <a:cubicBezTo>
                  <a:pt x="467368" y="798760"/>
                  <a:pt x="491363" y="802005"/>
                  <a:pt x="463296" y="798576"/>
                </a:cubicBezTo>
                <a:cubicBezTo>
                  <a:pt x="435229" y="795147"/>
                  <a:pt x="399542" y="776986"/>
                  <a:pt x="368046" y="771906"/>
                </a:cubicBezTo>
                <a:cubicBezTo>
                  <a:pt x="336550" y="766826"/>
                  <a:pt x="305562" y="769366"/>
                  <a:pt x="274320" y="768096"/>
                </a:cubicBezTo>
                <a:cubicBezTo>
                  <a:pt x="247015" y="760730"/>
                  <a:pt x="226314" y="764540"/>
                  <a:pt x="208026" y="754380"/>
                </a:cubicBezTo>
                <a:lnTo>
                  <a:pt x="134112" y="737616"/>
                </a:lnTo>
                <a:lnTo>
                  <a:pt x="32766" y="736854"/>
                </a:lnTo>
                <a:lnTo>
                  <a:pt x="6096" y="890016"/>
                </a:lnTo>
                <a:close/>
              </a:path>
            </a:pathLst>
          </a:custGeom>
          <a:solidFill>
            <a:schemeClr val="accent6">
              <a:alpha val="38000"/>
            </a:schemeClr>
          </a:solidFill>
          <a:ln w="476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Elipse 52"/>
          <p:cNvSpPr/>
          <p:nvPr/>
        </p:nvSpPr>
        <p:spPr>
          <a:xfrm rot="20472700">
            <a:off x="399785" y="1820161"/>
            <a:ext cx="6203340" cy="84946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5912" y="5153920"/>
            <a:ext cx="2036712" cy="157924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926" y="5133957"/>
            <a:ext cx="2067426" cy="1601408"/>
          </a:xfrm>
          <a:prstGeom prst="rect">
            <a:avLst/>
          </a:prstGeom>
        </p:spPr>
      </p:pic>
      <p:sp>
        <p:nvSpPr>
          <p:cNvPr id="43" name="Título 1"/>
          <p:cNvSpPr txBox="1">
            <a:spLocks/>
          </p:cNvSpPr>
          <p:nvPr/>
        </p:nvSpPr>
        <p:spPr>
          <a:xfrm>
            <a:off x="2063865" y="105607"/>
            <a:ext cx="6504007" cy="755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latin typeface="Arial" pitchFamily="34" charset="0"/>
                <a:cs typeface="Arial" pitchFamily="34" charset="0"/>
              </a:rPr>
              <a:t>MODELO DE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OCUPACIÓN SAN JOSÉ 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r>
              <a:rPr lang="es-CO" sz="2400" dirty="0" smtClean="0">
                <a:latin typeface="Arial" pitchFamily="34" charset="0"/>
                <a:ea typeface="+mn-ea"/>
                <a:cs typeface="Arial" pitchFamily="34" charset="0"/>
              </a:rPr>
              <a:t>DESDE </a:t>
            </a:r>
            <a:r>
              <a:rPr lang="es-CO" sz="2400" dirty="0">
                <a:latin typeface="Arial" pitchFamily="34" charset="0"/>
                <a:ea typeface="+mn-ea"/>
                <a:cs typeface="Arial" pitchFamily="34" charset="0"/>
              </a:rPr>
              <a:t>LA PERSPECTIVA URBANO RURAL</a:t>
            </a:r>
          </a:p>
        </p:txBody>
      </p:sp>
    </p:spTree>
    <p:extLst>
      <p:ext uri="{BB962C8B-B14F-4D97-AF65-F5344CB8AC3E}">
        <p14:creationId xmlns:p14="http://schemas.microsoft.com/office/powerpoint/2010/main" xmlns="" val="3868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14304" y="4174407"/>
            <a:ext cx="8989612" cy="2683593"/>
            <a:chOff x="114304" y="4174407"/>
            <a:chExt cx="8989612" cy="2683593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04" y="4174407"/>
              <a:ext cx="2476800" cy="19206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0047" y="4896573"/>
              <a:ext cx="2863800" cy="1312734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716" y="4895831"/>
              <a:ext cx="2838000" cy="1248067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33716" y="5985000"/>
              <a:ext cx="3070200" cy="873000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6512408" y="6022714"/>
              <a:ext cx="259150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400" dirty="0" smtClean="0"/>
                <a:t>Resguardos Indígenas</a:t>
              </a:r>
              <a:endParaRPr lang="es-ES" sz="1400" dirty="0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/>
          <a:srcRect l="143" r="8967"/>
          <a:stretch/>
        </p:blipFill>
        <p:spPr>
          <a:xfrm>
            <a:off x="570740" y="1464299"/>
            <a:ext cx="8419502" cy="2846115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2063865" y="105607"/>
            <a:ext cx="6504007" cy="7557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>
                <a:latin typeface="Arial" pitchFamily="34" charset="0"/>
                <a:cs typeface="Arial" pitchFamily="34" charset="0"/>
              </a:rPr>
              <a:t>MODELO DE </a:t>
            </a:r>
            <a:r>
              <a:rPr lang="es-CO" sz="2400" dirty="0" smtClean="0">
                <a:latin typeface="Arial" pitchFamily="34" charset="0"/>
                <a:cs typeface="Arial" pitchFamily="34" charset="0"/>
              </a:rPr>
              <a:t>OCUPACIÓN SAN JOSÉ </a:t>
            </a:r>
            <a:endParaRPr lang="es-CO" sz="2400" dirty="0">
              <a:latin typeface="Arial" pitchFamily="34" charset="0"/>
              <a:cs typeface="Arial" pitchFamily="34" charset="0"/>
            </a:endParaRPr>
          </a:p>
          <a:p>
            <a:r>
              <a:rPr lang="es-CO" sz="2400" dirty="0" smtClean="0">
                <a:latin typeface="Arial" pitchFamily="34" charset="0"/>
                <a:ea typeface="+mn-ea"/>
                <a:cs typeface="Arial" pitchFamily="34" charset="0"/>
              </a:rPr>
              <a:t>DESDE </a:t>
            </a:r>
            <a:r>
              <a:rPr lang="es-CO" sz="2400" dirty="0">
                <a:latin typeface="Arial" pitchFamily="34" charset="0"/>
                <a:ea typeface="+mn-ea"/>
                <a:cs typeface="Arial" pitchFamily="34" charset="0"/>
              </a:rPr>
              <a:t>LA PERSPECTIVA URBANO RURAL</a:t>
            </a:r>
          </a:p>
        </p:txBody>
      </p:sp>
    </p:spTree>
    <p:extLst>
      <p:ext uri="{BB962C8B-B14F-4D97-AF65-F5344CB8AC3E}">
        <p14:creationId xmlns:p14="http://schemas.microsoft.com/office/powerpoint/2010/main" xmlns="" val="26273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260" y="0"/>
            <a:ext cx="881348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5" t="15555" r="14744" b="48272"/>
          <a:stretch/>
        </p:blipFill>
        <p:spPr>
          <a:xfrm>
            <a:off x="0" y="1464734"/>
            <a:ext cx="9221581" cy="317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94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96744" cy="831626"/>
          </a:xfrm>
        </p:spPr>
        <p:txBody>
          <a:bodyPr/>
          <a:lstStyle/>
          <a:p>
            <a:pPr algn="ctr"/>
            <a:r>
              <a:rPr lang="es-CO" dirty="0" smtClean="0"/>
              <a:t>QUE ES?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15616" y="1268760"/>
            <a:ext cx="4824536" cy="3096344"/>
          </a:xfrm>
        </p:spPr>
        <p:txBody>
          <a:bodyPr/>
          <a:lstStyle/>
          <a:p>
            <a:r>
              <a:rPr lang="es-CO" sz="3200" dirty="0" smtClean="0"/>
              <a:t>OCUPACIÓN</a:t>
            </a:r>
          </a:p>
          <a:p>
            <a:endParaRPr lang="es-CO" sz="3200" dirty="0" smtClean="0"/>
          </a:p>
          <a:p>
            <a:endParaRPr lang="es-CO" sz="3200" dirty="0"/>
          </a:p>
          <a:p>
            <a:r>
              <a:rPr lang="es-CO" sz="3200" dirty="0" smtClean="0"/>
              <a:t>USO</a:t>
            </a:r>
          </a:p>
          <a:p>
            <a:endParaRPr lang="es-CO" sz="3200" dirty="0" smtClean="0"/>
          </a:p>
          <a:p>
            <a:endParaRPr lang="es-CO" sz="3200" dirty="0" smtClean="0"/>
          </a:p>
          <a:p>
            <a:r>
              <a:rPr lang="es-CO" sz="3200" dirty="0" smtClean="0"/>
              <a:t>TENENCIA</a:t>
            </a:r>
            <a:endParaRPr lang="es-CO" sz="3200" dirty="0"/>
          </a:p>
        </p:txBody>
      </p:sp>
      <p:pic>
        <p:nvPicPr>
          <p:cNvPr id="4098" name="Picture 2" descr="D:\ANGELICA 2016\DOCUMENTOS\PRESENTACIONES\IMAGENES\4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9969" y="2420888"/>
            <a:ext cx="2808312" cy="158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ANGELICA 2016\DOCUMENTOS\PRESENTACIONES\IMAGENES\42fd8ac1b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0128" y="1018274"/>
            <a:ext cx="1469136" cy="1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ANGELICA 2016\DOCUMENTOS\PRESENTACIONES\IMAGENES\292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308" y="4462746"/>
            <a:ext cx="965973" cy="9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97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54652" cy="504055"/>
          </a:xfrm>
        </p:spPr>
        <p:txBody>
          <a:bodyPr/>
          <a:lstStyle/>
          <a:p>
            <a:pPr algn="ctr"/>
            <a:r>
              <a:rPr lang="es-CO" sz="2400" dirty="0" smtClean="0"/>
              <a:t>ESTRUCTURA ADMINISTRATIVA GUAVIARE</a:t>
            </a:r>
            <a:endParaRPr lang="es-CO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682056"/>
            <a:ext cx="7200800" cy="56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4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52"/>
          <a:stretch/>
        </p:blipFill>
        <p:spPr bwMode="auto">
          <a:xfrm>
            <a:off x="1259632" y="764704"/>
            <a:ext cx="7135665" cy="550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100138" y="186211"/>
            <a:ext cx="7454652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CO" sz="2400" dirty="0" smtClean="0"/>
              <a:t>ESTADO LEGAL DEPARTAMENTO DEL GUAVIARE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406609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660"/>
          <a:stretch/>
        </p:blipFill>
        <p:spPr bwMode="auto">
          <a:xfrm>
            <a:off x="3491880" y="116632"/>
            <a:ext cx="547260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11560" y="292494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FIGURAS AMBIENTALES QUE CUBREN EL TERRITORIO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31836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200000" cy="55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827584" y="53415"/>
            <a:ext cx="8224390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CO" sz="2400" dirty="0" smtClean="0"/>
              <a:t>CONFLICTOS DE OCUPACIÓN DEPARTAMENTO DEL GUAVIARE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35727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449" y="734192"/>
            <a:ext cx="7200000" cy="5573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331640" y="188641"/>
            <a:ext cx="7454652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CO" sz="2400" dirty="0" smtClean="0"/>
              <a:t>RURALIDAD </a:t>
            </a:r>
            <a:r>
              <a:rPr lang="es-CO" sz="2400" dirty="0" err="1" smtClean="0"/>
              <a:t>AMAZONICA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254265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075" y="980728"/>
            <a:ext cx="7820949" cy="544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331640" y="188641"/>
            <a:ext cx="7454652" cy="576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s-CO" sz="2400" dirty="0" smtClean="0"/>
              <a:t>ESTRUCTURA ADMINISTRATIVA GUAVIARE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xmlns="" val="1560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1" descr="I:\PRESENTACIONES SAN JOSE\modelo regional\Diapositiva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2" r="1960"/>
          <a:stretch/>
        </p:blipFill>
        <p:spPr bwMode="auto">
          <a:xfrm>
            <a:off x="818866" y="1037760"/>
            <a:ext cx="8188656" cy="512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28503" y="575268"/>
            <a:ext cx="5509683" cy="462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025649" y="188640"/>
            <a:ext cx="5509683" cy="381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75391" y="188640"/>
            <a:ext cx="6215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/>
              <a:t>MODELO DE OCUPACIÓN GUAVIARE</a:t>
            </a:r>
          </a:p>
          <a:p>
            <a:pPr algn="ctr"/>
            <a:r>
              <a:rPr lang="es-CO" dirty="0" smtClean="0"/>
              <a:t>DESDE </a:t>
            </a:r>
            <a:r>
              <a:rPr lang="es-CO" dirty="0"/>
              <a:t>LA PERSPECTIVA URBANO REGIONAL</a:t>
            </a:r>
          </a:p>
        </p:txBody>
      </p:sp>
    </p:spTree>
    <p:extLst>
      <p:ext uri="{BB962C8B-B14F-4D97-AF65-F5344CB8AC3E}">
        <p14:creationId xmlns:p14="http://schemas.microsoft.com/office/powerpoint/2010/main" xmlns="" val="21699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3581</TotalTime>
  <Words>241</Words>
  <Application>Microsoft Office PowerPoint</Application>
  <PresentationFormat>Presentación en pantalla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Urbano</vt:lpstr>
      <vt:lpstr>DIÁLOGO SOCIAL E INSTITUCIONAL SOBRE EL MODELO DE OCUPACIÓN Y DESARROLLO SOSTENIBLE DEL DEPARTAMENTO DEL GUAVIARE EN EL MARCO DE LA IMPLEMENTACIÓN DE LOS ACUERDOS DE PAZ</vt:lpstr>
      <vt:lpstr>QUE ES?</vt:lpstr>
      <vt:lpstr>ESTRUCTURA ADMINISTRATIVA GUAVIARE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VIABILIDAD FISCAL DE LOS MUNICIPIOS VIGENCIA 2013</dc:title>
  <dc:creator>YAVILEZ</dc:creator>
  <cp:lastModifiedBy>Usuario</cp:lastModifiedBy>
  <cp:revision>190</cp:revision>
  <dcterms:created xsi:type="dcterms:W3CDTF">2014-06-09T13:34:56Z</dcterms:created>
  <dcterms:modified xsi:type="dcterms:W3CDTF">2017-08-30T22:19:36Z</dcterms:modified>
</cp:coreProperties>
</file>